
<file path=[Content_Types].xml><?xml version="1.0" encoding="utf-8"?>
<Types xmlns="http://schemas.openxmlformats.org/package/2006/content-types">
  <Default Extension="png" ContentType="image/png"/>
  <Default Extension="jfif" ContentType="image/jpe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3.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18" r:id="rId1"/>
    <p:sldMasterId id="2147483794" r:id="rId2"/>
    <p:sldMasterId id="2147483756" r:id="rId3"/>
    <p:sldMasterId id="2147483775" r:id="rId4"/>
  </p:sldMasterIdLst>
  <p:notesMasterIdLst>
    <p:notesMasterId r:id="rId92"/>
  </p:notesMasterIdLst>
  <p:handoutMasterIdLst>
    <p:handoutMasterId r:id="rId93"/>
  </p:handoutMasterIdLst>
  <p:sldIdLst>
    <p:sldId id="277" r:id="rId5"/>
    <p:sldId id="270" r:id="rId6"/>
    <p:sldId id="285" r:id="rId7"/>
    <p:sldId id="334" r:id="rId8"/>
    <p:sldId id="423" r:id="rId9"/>
    <p:sldId id="420" r:id="rId10"/>
    <p:sldId id="286" r:id="rId11"/>
    <p:sldId id="287" r:id="rId12"/>
    <p:sldId id="431" r:id="rId13"/>
    <p:sldId id="264" r:id="rId14"/>
    <p:sldId id="257" r:id="rId15"/>
    <p:sldId id="274" r:id="rId16"/>
    <p:sldId id="289" r:id="rId17"/>
    <p:sldId id="421" r:id="rId18"/>
    <p:sldId id="288" r:id="rId19"/>
    <p:sldId id="290" r:id="rId20"/>
    <p:sldId id="258" r:id="rId21"/>
    <p:sldId id="295" r:id="rId22"/>
    <p:sldId id="296" r:id="rId23"/>
    <p:sldId id="291" r:id="rId24"/>
    <p:sldId id="434" r:id="rId25"/>
    <p:sldId id="342" r:id="rId26"/>
    <p:sldId id="340" r:id="rId27"/>
    <p:sldId id="339" r:id="rId28"/>
    <p:sldId id="263" r:id="rId29"/>
    <p:sldId id="337" r:id="rId30"/>
    <p:sldId id="338" r:id="rId31"/>
    <p:sldId id="294" r:id="rId32"/>
    <p:sldId id="364" r:id="rId33"/>
    <p:sldId id="365" r:id="rId34"/>
    <p:sldId id="367" r:id="rId35"/>
    <p:sldId id="425" r:id="rId36"/>
    <p:sldId id="366" r:id="rId37"/>
    <p:sldId id="368" r:id="rId38"/>
    <p:sldId id="369" r:id="rId39"/>
    <p:sldId id="370" r:id="rId40"/>
    <p:sldId id="371" r:id="rId41"/>
    <p:sldId id="372" r:id="rId42"/>
    <p:sldId id="424" r:id="rId43"/>
    <p:sldId id="373" r:id="rId44"/>
    <p:sldId id="374" r:id="rId45"/>
    <p:sldId id="375" r:id="rId46"/>
    <p:sldId id="376" r:id="rId47"/>
    <p:sldId id="377" r:id="rId48"/>
    <p:sldId id="380" r:id="rId49"/>
    <p:sldId id="381" r:id="rId50"/>
    <p:sldId id="382" r:id="rId51"/>
    <p:sldId id="384" r:id="rId52"/>
    <p:sldId id="426" r:id="rId53"/>
    <p:sldId id="383" r:id="rId54"/>
    <p:sldId id="385" r:id="rId55"/>
    <p:sldId id="386" r:id="rId56"/>
    <p:sldId id="387" r:id="rId57"/>
    <p:sldId id="388" r:id="rId58"/>
    <p:sldId id="389" r:id="rId59"/>
    <p:sldId id="390" r:id="rId60"/>
    <p:sldId id="391" r:id="rId61"/>
    <p:sldId id="392" r:id="rId62"/>
    <p:sldId id="393" r:id="rId63"/>
    <p:sldId id="394" r:id="rId64"/>
    <p:sldId id="397" r:id="rId65"/>
    <p:sldId id="398" r:id="rId66"/>
    <p:sldId id="399" r:id="rId67"/>
    <p:sldId id="403" r:id="rId68"/>
    <p:sldId id="400" r:id="rId69"/>
    <p:sldId id="401" r:id="rId70"/>
    <p:sldId id="402" r:id="rId71"/>
    <p:sldId id="404" r:id="rId72"/>
    <p:sldId id="405" r:id="rId73"/>
    <p:sldId id="430" r:id="rId74"/>
    <p:sldId id="406" r:id="rId75"/>
    <p:sldId id="407" r:id="rId76"/>
    <p:sldId id="408" r:id="rId77"/>
    <p:sldId id="409" r:id="rId78"/>
    <p:sldId id="410" r:id="rId79"/>
    <p:sldId id="427" r:id="rId80"/>
    <p:sldId id="428" r:id="rId81"/>
    <p:sldId id="429" r:id="rId82"/>
    <p:sldId id="411" r:id="rId83"/>
    <p:sldId id="412" r:id="rId84"/>
    <p:sldId id="432" r:id="rId85"/>
    <p:sldId id="414" r:id="rId86"/>
    <p:sldId id="415" r:id="rId87"/>
    <p:sldId id="433" r:id="rId88"/>
    <p:sldId id="417" r:id="rId89"/>
    <p:sldId id="418" r:id="rId90"/>
    <p:sldId id="419" r:id="rId9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Uthpala Samarakoon" initials="US" lastIdx="16" clrIdx="0">
    <p:extLst>
      <p:ext uri="{19B8F6BF-5375-455C-9EA6-DF929625EA0E}">
        <p15:presenceInfo xmlns:p15="http://schemas.microsoft.com/office/powerpoint/2012/main" userId="S::uthpala.s@sliit.lk::4a3d27ca-4f3c-4d48-94e9-5bb387fab477"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5353"/>
    <a:srgbClr val="545454"/>
    <a:srgbClr val="E17509"/>
    <a:srgbClr val="A072F2"/>
    <a:srgbClr val="250858"/>
    <a:srgbClr val="470FA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6395" autoAdjust="0"/>
  </p:normalViewPr>
  <p:slideViewPr>
    <p:cSldViewPr>
      <p:cViewPr varScale="1">
        <p:scale>
          <a:sx n="120" d="100"/>
          <a:sy n="120" d="100"/>
        </p:scale>
        <p:origin x="174" y="102"/>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notesViewPr>
    <p:cSldViewPr>
      <p:cViewPr varScale="1">
        <p:scale>
          <a:sx n="69" d="100"/>
          <a:sy n="69" d="100"/>
        </p:scale>
        <p:origin x="2568" y="33"/>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slide" Target="slides/slide64.xml"/><Relationship Id="rId76" Type="http://schemas.openxmlformats.org/officeDocument/2006/relationships/slide" Target="slides/slide72.xml"/><Relationship Id="rId84" Type="http://schemas.openxmlformats.org/officeDocument/2006/relationships/slide" Target="slides/slide80.xml"/><Relationship Id="rId89" Type="http://schemas.openxmlformats.org/officeDocument/2006/relationships/slide" Target="slides/slide85.xml"/><Relationship Id="rId97" Type="http://schemas.openxmlformats.org/officeDocument/2006/relationships/theme" Target="theme/theme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slide" Target="slides/slide75.xml"/><Relationship Id="rId87" Type="http://schemas.openxmlformats.org/officeDocument/2006/relationships/slide" Target="slides/slide83.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slide" Target="slides/slide78.xml"/><Relationship Id="rId90" Type="http://schemas.openxmlformats.org/officeDocument/2006/relationships/slide" Target="slides/slide86.xml"/><Relationship Id="rId95" Type="http://schemas.openxmlformats.org/officeDocument/2006/relationships/presProps" Target="presProp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openxmlformats.org/officeDocument/2006/relationships/handoutMaster" Target="handoutMasters/handoutMaster1.xml"/><Relationship Id="rId98"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commentAuthors" Target="commentAuthors.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CA372BF-F182-4A8C-A096-F1DAB9404DAB}" type="doc">
      <dgm:prSet loTypeId="urn:microsoft.com/office/officeart/2005/8/layout/hierarchy6" loCatId="hierarchy" qsTypeId="urn:microsoft.com/office/officeart/2005/8/quickstyle/simple1" qsCatId="simple" csTypeId="urn:microsoft.com/office/officeart/2005/8/colors/accent1_2" csCatId="accent1" phldr="1"/>
      <dgm:spPr/>
      <dgm:t>
        <a:bodyPr/>
        <a:lstStyle/>
        <a:p>
          <a:endParaRPr lang="en-US"/>
        </a:p>
      </dgm:t>
    </dgm:pt>
    <dgm:pt modelId="{A66561B2-DC0A-4BC6-9023-8ED223F22248}">
      <dgm:prSet phldrT="[Text]"/>
      <dgm:spPr/>
      <dgm:t>
        <a:bodyPr/>
        <a:lstStyle/>
        <a:p>
          <a:r>
            <a:rPr lang="en-US" dirty="0"/>
            <a:t>ITP</a:t>
          </a:r>
        </a:p>
      </dgm:t>
    </dgm:pt>
    <dgm:pt modelId="{83538C6C-69C0-40CE-84F4-DE3C597F4ECC}" type="parTrans" cxnId="{E396AEED-055D-437C-808D-51576E38453F}">
      <dgm:prSet/>
      <dgm:spPr/>
      <dgm:t>
        <a:bodyPr/>
        <a:lstStyle/>
        <a:p>
          <a:endParaRPr lang="en-US"/>
        </a:p>
      </dgm:t>
    </dgm:pt>
    <dgm:pt modelId="{14E8E5A9-45FF-4BBE-9A5A-1DCBFDABE73C}" type="sibTrans" cxnId="{E396AEED-055D-437C-808D-51576E38453F}">
      <dgm:prSet/>
      <dgm:spPr/>
      <dgm:t>
        <a:bodyPr/>
        <a:lstStyle/>
        <a:p>
          <a:endParaRPr lang="en-US"/>
        </a:p>
      </dgm:t>
    </dgm:pt>
    <dgm:pt modelId="{33EF58CD-3075-4D72-98CA-70B65C9E3FA3}">
      <dgm:prSet phldrT="[Text]"/>
      <dgm:spPr/>
      <dgm:t>
        <a:bodyPr/>
        <a:lstStyle/>
        <a:p>
          <a:r>
            <a:rPr lang="en-US" dirty="0"/>
            <a:t>M1- Jan</a:t>
          </a:r>
        </a:p>
      </dgm:t>
    </dgm:pt>
    <dgm:pt modelId="{805BFCF9-D155-4ADE-950F-51AAAAD7D2D9}" type="parTrans" cxnId="{C6863714-65C0-456A-9663-25E3DC4D267D}">
      <dgm:prSet/>
      <dgm:spPr/>
      <dgm:t>
        <a:bodyPr/>
        <a:lstStyle/>
        <a:p>
          <a:endParaRPr lang="en-US"/>
        </a:p>
      </dgm:t>
    </dgm:pt>
    <dgm:pt modelId="{0ED696F1-403D-42D0-B8B5-990D7CA4DD92}" type="sibTrans" cxnId="{C6863714-65C0-456A-9663-25E3DC4D267D}">
      <dgm:prSet/>
      <dgm:spPr/>
      <dgm:t>
        <a:bodyPr/>
        <a:lstStyle/>
        <a:p>
          <a:endParaRPr lang="en-US"/>
        </a:p>
      </dgm:t>
    </dgm:pt>
    <dgm:pt modelId="{52A1B1E1-2C86-450D-8E7D-D1EB8341AE6A}">
      <dgm:prSet phldrT="[Text]"/>
      <dgm:spPr/>
      <dgm:t>
        <a:bodyPr/>
        <a:lstStyle/>
        <a:p>
          <a:r>
            <a:rPr lang="en-US" dirty="0"/>
            <a:t>W1</a:t>
          </a:r>
        </a:p>
      </dgm:t>
    </dgm:pt>
    <dgm:pt modelId="{00DC602C-30AB-4DFB-AE94-21669F7B83ED}" type="parTrans" cxnId="{B40AE9DE-52B1-4DB9-A21E-D7A850DCC547}">
      <dgm:prSet/>
      <dgm:spPr/>
      <dgm:t>
        <a:bodyPr/>
        <a:lstStyle/>
        <a:p>
          <a:endParaRPr lang="en-US"/>
        </a:p>
      </dgm:t>
    </dgm:pt>
    <dgm:pt modelId="{7D243722-8247-4521-9951-14B9CDF3D896}" type="sibTrans" cxnId="{B40AE9DE-52B1-4DB9-A21E-D7A850DCC547}">
      <dgm:prSet/>
      <dgm:spPr/>
      <dgm:t>
        <a:bodyPr/>
        <a:lstStyle/>
        <a:p>
          <a:endParaRPr lang="en-US"/>
        </a:p>
      </dgm:t>
    </dgm:pt>
    <dgm:pt modelId="{DF1F899E-11E6-45FB-B489-785232F109F7}">
      <dgm:prSet phldrT="[Text]"/>
      <dgm:spPr/>
      <dgm:t>
        <a:bodyPr/>
        <a:lstStyle/>
        <a:p>
          <a:r>
            <a:rPr lang="en-US" dirty="0"/>
            <a:t>W2</a:t>
          </a:r>
        </a:p>
      </dgm:t>
    </dgm:pt>
    <dgm:pt modelId="{429FBA82-67C1-431A-8F6B-F500A7282BA9}" type="parTrans" cxnId="{BF110E61-1606-4AA2-A9FF-84EC853BF135}">
      <dgm:prSet/>
      <dgm:spPr/>
      <dgm:t>
        <a:bodyPr/>
        <a:lstStyle/>
        <a:p>
          <a:endParaRPr lang="en-US"/>
        </a:p>
      </dgm:t>
    </dgm:pt>
    <dgm:pt modelId="{F3EF9245-CC30-4152-A3B9-C64ABE4C7F46}" type="sibTrans" cxnId="{BF110E61-1606-4AA2-A9FF-84EC853BF135}">
      <dgm:prSet/>
      <dgm:spPr/>
      <dgm:t>
        <a:bodyPr/>
        <a:lstStyle/>
        <a:p>
          <a:endParaRPr lang="en-US"/>
        </a:p>
      </dgm:t>
    </dgm:pt>
    <dgm:pt modelId="{0FE7CD6A-94E0-4ACE-9FB1-D6C3AA379FFC}">
      <dgm:prSet phldrT="[Text]"/>
      <dgm:spPr/>
      <dgm:t>
        <a:bodyPr/>
        <a:lstStyle/>
        <a:p>
          <a:r>
            <a:rPr lang="en-US" dirty="0"/>
            <a:t>WBS</a:t>
          </a:r>
        </a:p>
      </dgm:t>
    </dgm:pt>
    <dgm:pt modelId="{AA8BD460-5F3D-4CB2-AB84-5E3EA423FD25}" type="parTrans" cxnId="{5BD59904-3197-405C-9CDF-A7C4115A13D9}">
      <dgm:prSet/>
      <dgm:spPr/>
      <dgm:t>
        <a:bodyPr/>
        <a:lstStyle/>
        <a:p>
          <a:endParaRPr lang="en-US"/>
        </a:p>
      </dgm:t>
    </dgm:pt>
    <dgm:pt modelId="{16EDBCB8-A5A7-40C8-AE80-635F6F4BB8E7}" type="sibTrans" cxnId="{5BD59904-3197-405C-9CDF-A7C4115A13D9}">
      <dgm:prSet/>
      <dgm:spPr/>
      <dgm:t>
        <a:bodyPr/>
        <a:lstStyle/>
        <a:p>
          <a:endParaRPr lang="en-US"/>
        </a:p>
      </dgm:t>
    </dgm:pt>
    <dgm:pt modelId="{933AA62F-DB09-47C9-AC46-A1F2FB47F4F2}">
      <dgm:prSet phldrT="[Text]"/>
      <dgm:spPr/>
      <dgm:t>
        <a:bodyPr/>
        <a:lstStyle/>
        <a:p>
          <a:r>
            <a:rPr lang="en-US" dirty="0"/>
            <a:t>L1</a:t>
          </a:r>
        </a:p>
      </dgm:t>
    </dgm:pt>
    <dgm:pt modelId="{57FE3BD8-1C64-46E4-823E-D927A61726A8}" type="parTrans" cxnId="{7F877CC4-9675-439C-BF2B-9609124E35DD}">
      <dgm:prSet/>
      <dgm:spPr/>
      <dgm:t>
        <a:bodyPr/>
        <a:lstStyle/>
        <a:p>
          <a:endParaRPr lang="en-US"/>
        </a:p>
      </dgm:t>
    </dgm:pt>
    <dgm:pt modelId="{526102CE-2CE1-472E-B37F-7610505F1F2B}" type="sibTrans" cxnId="{7F877CC4-9675-439C-BF2B-9609124E35DD}">
      <dgm:prSet/>
      <dgm:spPr/>
      <dgm:t>
        <a:bodyPr/>
        <a:lstStyle/>
        <a:p>
          <a:endParaRPr lang="en-US"/>
        </a:p>
      </dgm:t>
    </dgm:pt>
    <dgm:pt modelId="{D8BC92F9-C690-4FFC-AEF0-AF432F0EA39B}">
      <dgm:prSet phldrT="[Text]"/>
      <dgm:spPr/>
      <dgm:t>
        <a:bodyPr/>
        <a:lstStyle/>
        <a:p>
          <a:r>
            <a:rPr lang="en-US" dirty="0"/>
            <a:t>L2</a:t>
          </a:r>
        </a:p>
      </dgm:t>
    </dgm:pt>
    <dgm:pt modelId="{E9E8F096-5FBE-4F59-B078-191EFD7BAB08}" type="parTrans" cxnId="{6CCD0AE7-DA02-44D4-8EA8-EAA40D3DF94E}">
      <dgm:prSet/>
      <dgm:spPr/>
      <dgm:t>
        <a:bodyPr/>
        <a:lstStyle/>
        <a:p>
          <a:endParaRPr lang="en-US"/>
        </a:p>
      </dgm:t>
    </dgm:pt>
    <dgm:pt modelId="{0677CAD2-A942-491E-9246-6E96B03C1E9B}" type="sibTrans" cxnId="{6CCD0AE7-DA02-44D4-8EA8-EAA40D3DF94E}">
      <dgm:prSet/>
      <dgm:spPr/>
      <dgm:t>
        <a:bodyPr/>
        <a:lstStyle/>
        <a:p>
          <a:endParaRPr lang="en-US"/>
        </a:p>
      </dgm:t>
    </dgm:pt>
    <dgm:pt modelId="{80F78CBD-6D27-485C-8926-3872EE3A03F7}">
      <dgm:prSet phldrT="[Text]"/>
      <dgm:spPr/>
      <dgm:t>
        <a:bodyPr/>
        <a:lstStyle/>
        <a:p>
          <a:r>
            <a:rPr lang="en-US" dirty="0"/>
            <a:t>L3 </a:t>
          </a:r>
        </a:p>
      </dgm:t>
    </dgm:pt>
    <dgm:pt modelId="{C1E31CAB-AC77-4790-8ABE-39144F9B320D}" type="parTrans" cxnId="{96F2EDF0-31F6-49C8-B74D-62CC54F44BE5}">
      <dgm:prSet/>
      <dgm:spPr/>
      <dgm:t>
        <a:bodyPr/>
        <a:lstStyle/>
        <a:p>
          <a:endParaRPr lang="en-US"/>
        </a:p>
      </dgm:t>
    </dgm:pt>
    <dgm:pt modelId="{361BCB7E-0C06-42D9-8CEA-DCC606CF334F}" type="sibTrans" cxnId="{96F2EDF0-31F6-49C8-B74D-62CC54F44BE5}">
      <dgm:prSet/>
      <dgm:spPr/>
      <dgm:t>
        <a:bodyPr/>
        <a:lstStyle/>
        <a:p>
          <a:endParaRPr lang="en-US"/>
        </a:p>
      </dgm:t>
    </dgm:pt>
    <dgm:pt modelId="{1EF39184-10DD-4A3E-AEFD-201EBDCAE354}">
      <dgm:prSet phldrT="[Text]"/>
      <dgm:spPr/>
      <dgm:t>
        <a:bodyPr/>
        <a:lstStyle/>
        <a:p>
          <a:r>
            <a:rPr lang="en-US" dirty="0"/>
            <a:t>W3</a:t>
          </a:r>
        </a:p>
      </dgm:t>
    </dgm:pt>
    <dgm:pt modelId="{C5D31A55-851E-4BE8-B311-3CF4EC7F6405}" type="parTrans" cxnId="{E5CAAB91-604C-47EC-A206-BD278CEF2F09}">
      <dgm:prSet/>
      <dgm:spPr/>
      <dgm:t>
        <a:bodyPr/>
        <a:lstStyle/>
        <a:p>
          <a:endParaRPr lang="en-US"/>
        </a:p>
      </dgm:t>
    </dgm:pt>
    <dgm:pt modelId="{278A05C5-98D4-4181-8378-B77A6A340D0A}" type="sibTrans" cxnId="{E5CAAB91-604C-47EC-A206-BD278CEF2F09}">
      <dgm:prSet/>
      <dgm:spPr/>
      <dgm:t>
        <a:bodyPr/>
        <a:lstStyle/>
        <a:p>
          <a:endParaRPr lang="en-US"/>
        </a:p>
      </dgm:t>
    </dgm:pt>
    <dgm:pt modelId="{2E160350-06D1-4CB1-ADB9-E503F2B9BCFD}">
      <dgm:prSet phldrT="[Text]"/>
      <dgm:spPr>
        <a:solidFill>
          <a:schemeClr val="accent2">
            <a:lumMod val="60000"/>
            <a:lumOff val="40000"/>
          </a:schemeClr>
        </a:solidFill>
      </dgm:spPr>
      <dgm:t>
        <a:bodyPr/>
        <a:lstStyle/>
        <a:p>
          <a:r>
            <a:rPr lang="en-US" dirty="0"/>
            <a:t>W4 - PR</a:t>
          </a:r>
        </a:p>
      </dgm:t>
    </dgm:pt>
    <dgm:pt modelId="{2FE49201-37D7-4EB6-B0F3-AA803546A086}" type="parTrans" cxnId="{09F19AD2-200D-4E56-85F7-55223D9D69A9}">
      <dgm:prSet/>
      <dgm:spPr/>
      <dgm:t>
        <a:bodyPr/>
        <a:lstStyle/>
        <a:p>
          <a:endParaRPr lang="en-US"/>
        </a:p>
      </dgm:t>
    </dgm:pt>
    <dgm:pt modelId="{3DB0526C-64A8-4019-A3AF-5ABA75C0C0AE}" type="sibTrans" cxnId="{09F19AD2-200D-4E56-85F7-55223D9D69A9}">
      <dgm:prSet/>
      <dgm:spPr/>
      <dgm:t>
        <a:bodyPr/>
        <a:lstStyle/>
        <a:p>
          <a:endParaRPr lang="en-US"/>
        </a:p>
      </dgm:t>
    </dgm:pt>
    <dgm:pt modelId="{D76CBE88-26EE-4C22-8CF4-FF480EDCB85E}" type="pres">
      <dgm:prSet presAssocID="{0CA372BF-F182-4A8C-A096-F1DAB9404DAB}" presName="mainComposite" presStyleCnt="0">
        <dgm:presLayoutVars>
          <dgm:chPref val="1"/>
          <dgm:dir/>
          <dgm:animOne val="branch"/>
          <dgm:animLvl val="lvl"/>
          <dgm:resizeHandles val="exact"/>
        </dgm:presLayoutVars>
      </dgm:prSet>
      <dgm:spPr/>
      <dgm:t>
        <a:bodyPr/>
        <a:lstStyle/>
        <a:p>
          <a:endParaRPr lang="en-US"/>
        </a:p>
      </dgm:t>
    </dgm:pt>
    <dgm:pt modelId="{EDC4B792-5093-4546-A477-111AD101E9A2}" type="pres">
      <dgm:prSet presAssocID="{0CA372BF-F182-4A8C-A096-F1DAB9404DAB}" presName="hierFlow" presStyleCnt="0"/>
      <dgm:spPr/>
    </dgm:pt>
    <dgm:pt modelId="{DDC3BE42-5017-444A-B6CF-83D7FC91E5AD}" type="pres">
      <dgm:prSet presAssocID="{0CA372BF-F182-4A8C-A096-F1DAB9404DAB}" presName="firstBuf" presStyleCnt="0"/>
      <dgm:spPr/>
    </dgm:pt>
    <dgm:pt modelId="{FDA29B21-AB55-40E5-96B2-E348491E463F}" type="pres">
      <dgm:prSet presAssocID="{0CA372BF-F182-4A8C-A096-F1DAB9404DAB}" presName="hierChild1" presStyleCnt="0">
        <dgm:presLayoutVars>
          <dgm:chPref val="1"/>
          <dgm:animOne val="branch"/>
          <dgm:animLvl val="lvl"/>
        </dgm:presLayoutVars>
      </dgm:prSet>
      <dgm:spPr/>
    </dgm:pt>
    <dgm:pt modelId="{06E5E71E-7BA6-4607-87E9-AA91599DBEB5}" type="pres">
      <dgm:prSet presAssocID="{A66561B2-DC0A-4BC6-9023-8ED223F22248}" presName="Name14" presStyleCnt="0"/>
      <dgm:spPr/>
    </dgm:pt>
    <dgm:pt modelId="{772F5975-C31F-4C83-9B09-A2A87870C312}" type="pres">
      <dgm:prSet presAssocID="{A66561B2-DC0A-4BC6-9023-8ED223F22248}" presName="level1Shape" presStyleLbl="node0" presStyleIdx="0" presStyleCnt="1">
        <dgm:presLayoutVars>
          <dgm:chPref val="3"/>
        </dgm:presLayoutVars>
      </dgm:prSet>
      <dgm:spPr/>
      <dgm:t>
        <a:bodyPr/>
        <a:lstStyle/>
        <a:p>
          <a:endParaRPr lang="en-US"/>
        </a:p>
      </dgm:t>
    </dgm:pt>
    <dgm:pt modelId="{ACCB220B-8950-42DF-A936-DACB6CF8E39D}" type="pres">
      <dgm:prSet presAssocID="{A66561B2-DC0A-4BC6-9023-8ED223F22248}" presName="hierChild2" presStyleCnt="0"/>
      <dgm:spPr/>
    </dgm:pt>
    <dgm:pt modelId="{34212AC9-3A85-43B8-B6DC-77013E3122A1}" type="pres">
      <dgm:prSet presAssocID="{805BFCF9-D155-4ADE-950F-51AAAAD7D2D9}" presName="Name19" presStyleLbl="parChTrans1D2" presStyleIdx="0" presStyleCnt="1"/>
      <dgm:spPr/>
      <dgm:t>
        <a:bodyPr/>
        <a:lstStyle/>
        <a:p>
          <a:endParaRPr lang="en-US"/>
        </a:p>
      </dgm:t>
    </dgm:pt>
    <dgm:pt modelId="{A1A4042A-FF65-49A1-B5F7-7745F6B83824}" type="pres">
      <dgm:prSet presAssocID="{33EF58CD-3075-4D72-98CA-70B65C9E3FA3}" presName="Name21" presStyleCnt="0"/>
      <dgm:spPr/>
    </dgm:pt>
    <dgm:pt modelId="{D6D8BC6F-8E85-4B35-BC63-D695AF06F6C4}" type="pres">
      <dgm:prSet presAssocID="{33EF58CD-3075-4D72-98CA-70B65C9E3FA3}" presName="level2Shape" presStyleLbl="node2" presStyleIdx="0" presStyleCnt="1" custScaleX="119843"/>
      <dgm:spPr/>
      <dgm:t>
        <a:bodyPr/>
        <a:lstStyle/>
        <a:p>
          <a:endParaRPr lang="en-US"/>
        </a:p>
      </dgm:t>
    </dgm:pt>
    <dgm:pt modelId="{FF054D7C-1C82-4B0B-88C4-F355FEB4231B}" type="pres">
      <dgm:prSet presAssocID="{33EF58CD-3075-4D72-98CA-70B65C9E3FA3}" presName="hierChild3" presStyleCnt="0"/>
      <dgm:spPr/>
    </dgm:pt>
    <dgm:pt modelId="{53F96F35-2135-4DB5-9308-BAB3C4F6B3F9}" type="pres">
      <dgm:prSet presAssocID="{00DC602C-30AB-4DFB-AE94-21669F7B83ED}" presName="Name19" presStyleLbl="parChTrans1D3" presStyleIdx="0" presStyleCnt="4"/>
      <dgm:spPr/>
      <dgm:t>
        <a:bodyPr/>
        <a:lstStyle/>
        <a:p>
          <a:endParaRPr lang="en-US"/>
        </a:p>
      </dgm:t>
    </dgm:pt>
    <dgm:pt modelId="{0236F9F9-5E1E-4608-B795-1CFE743889D0}" type="pres">
      <dgm:prSet presAssocID="{52A1B1E1-2C86-450D-8E7D-D1EB8341AE6A}" presName="Name21" presStyleCnt="0"/>
      <dgm:spPr/>
    </dgm:pt>
    <dgm:pt modelId="{9FCA9306-BBEE-4CEB-8269-E0DAEBC8B57C}" type="pres">
      <dgm:prSet presAssocID="{52A1B1E1-2C86-450D-8E7D-D1EB8341AE6A}" presName="level2Shape" presStyleLbl="node3" presStyleIdx="0" presStyleCnt="4"/>
      <dgm:spPr/>
      <dgm:t>
        <a:bodyPr/>
        <a:lstStyle/>
        <a:p>
          <a:endParaRPr lang="en-US"/>
        </a:p>
      </dgm:t>
    </dgm:pt>
    <dgm:pt modelId="{A3FD6F87-DCDE-4F9D-9A00-B10E2ECD1914}" type="pres">
      <dgm:prSet presAssocID="{52A1B1E1-2C86-450D-8E7D-D1EB8341AE6A}" presName="hierChild3" presStyleCnt="0"/>
      <dgm:spPr/>
    </dgm:pt>
    <dgm:pt modelId="{7B285992-DF4E-496E-9C04-6EAA1F8A47A8}" type="pres">
      <dgm:prSet presAssocID="{429FBA82-67C1-431A-8F6B-F500A7282BA9}" presName="Name19" presStyleLbl="parChTrans1D3" presStyleIdx="1" presStyleCnt="4"/>
      <dgm:spPr/>
      <dgm:t>
        <a:bodyPr/>
        <a:lstStyle/>
        <a:p>
          <a:endParaRPr lang="en-US"/>
        </a:p>
      </dgm:t>
    </dgm:pt>
    <dgm:pt modelId="{F4964CD1-C274-4B62-AE24-D5DF1544EA16}" type="pres">
      <dgm:prSet presAssocID="{DF1F899E-11E6-45FB-B489-785232F109F7}" presName="Name21" presStyleCnt="0"/>
      <dgm:spPr/>
    </dgm:pt>
    <dgm:pt modelId="{BE998297-9F62-4579-87A9-82CD43ED31A8}" type="pres">
      <dgm:prSet presAssocID="{DF1F899E-11E6-45FB-B489-785232F109F7}" presName="level2Shape" presStyleLbl="node3" presStyleIdx="1" presStyleCnt="4"/>
      <dgm:spPr/>
      <dgm:t>
        <a:bodyPr/>
        <a:lstStyle/>
        <a:p>
          <a:endParaRPr lang="en-US"/>
        </a:p>
      </dgm:t>
    </dgm:pt>
    <dgm:pt modelId="{47C534BF-5ADA-4722-8A63-7C3610B66B5E}" type="pres">
      <dgm:prSet presAssocID="{DF1F899E-11E6-45FB-B489-785232F109F7}" presName="hierChild3" presStyleCnt="0"/>
      <dgm:spPr/>
    </dgm:pt>
    <dgm:pt modelId="{CE215240-91BE-441C-8EEF-1CFAB056D290}" type="pres">
      <dgm:prSet presAssocID="{C5D31A55-851E-4BE8-B311-3CF4EC7F6405}" presName="Name19" presStyleLbl="parChTrans1D3" presStyleIdx="2" presStyleCnt="4"/>
      <dgm:spPr/>
      <dgm:t>
        <a:bodyPr/>
        <a:lstStyle/>
        <a:p>
          <a:endParaRPr lang="en-US"/>
        </a:p>
      </dgm:t>
    </dgm:pt>
    <dgm:pt modelId="{DD297D18-C2A0-465D-84F2-4C3BBA6672D7}" type="pres">
      <dgm:prSet presAssocID="{1EF39184-10DD-4A3E-AEFD-201EBDCAE354}" presName="Name21" presStyleCnt="0"/>
      <dgm:spPr/>
    </dgm:pt>
    <dgm:pt modelId="{B3F18C9E-76B5-42B2-8E44-F8801A76C025}" type="pres">
      <dgm:prSet presAssocID="{1EF39184-10DD-4A3E-AEFD-201EBDCAE354}" presName="level2Shape" presStyleLbl="node3" presStyleIdx="2" presStyleCnt="4"/>
      <dgm:spPr/>
      <dgm:t>
        <a:bodyPr/>
        <a:lstStyle/>
        <a:p>
          <a:endParaRPr lang="en-US"/>
        </a:p>
      </dgm:t>
    </dgm:pt>
    <dgm:pt modelId="{377CEBCD-8723-4DC6-810B-5168F1E74478}" type="pres">
      <dgm:prSet presAssocID="{1EF39184-10DD-4A3E-AEFD-201EBDCAE354}" presName="hierChild3" presStyleCnt="0"/>
      <dgm:spPr/>
    </dgm:pt>
    <dgm:pt modelId="{E8B1E710-29DF-4E18-9FFF-26D4E2F9C4F3}" type="pres">
      <dgm:prSet presAssocID="{2FE49201-37D7-4EB6-B0F3-AA803546A086}" presName="Name19" presStyleLbl="parChTrans1D3" presStyleIdx="3" presStyleCnt="4"/>
      <dgm:spPr/>
      <dgm:t>
        <a:bodyPr/>
        <a:lstStyle/>
        <a:p>
          <a:endParaRPr lang="en-US"/>
        </a:p>
      </dgm:t>
    </dgm:pt>
    <dgm:pt modelId="{96176447-BB27-43D8-BDED-5318E5351571}" type="pres">
      <dgm:prSet presAssocID="{2E160350-06D1-4CB1-ADB9-E503F2B9BCFD}" presName="Name21" presStyleCnt="0"/>
      <dgm:spPr/>
    </dgm:pt>
    <dgm:pt modelId="{024B6C95-21D2-434E-8493-5404C40392DA}" type="pres">
      <dgm:prSet presAssocID="{2E160350-06D1-4CB1-ADB9-E503F2B9BCFD}" presName="level2Shape" presStyleLbl="node3" presStyleIdx="3" presStyleCnt="4"/>
      <dgm:spPr/>
      <dgm:t>
        <a:bodyPr/>
        <a:lstStyle/>
        <a:p>
          <a:endParaRPr lang="en-US"/>
        </a:p>
      </dgm:t>
    </dgm:pt>
    <dgm:pt modelId="{D23D3AF6-A842-4EC6-89B2-4928A4FC92DE}" type="pres">
      <dgm:prSet presAssocID="{2E160350-06D1-4CB1-ADB9-E503F2B9BCFD}" presName="hierChild3" presStyleCnt="0"/>
      <dgm:spPr/>
    </dgm:pt>
    <dgm:pt modelId="{31B4A19B-EA40-4A88-BDB3-1F69D1CA330A}" type="pres">
      <dgm:prSet presAssocID="{0CA372BF-F182-4A8C-A096-F1DAB9404DAB}" presName="bgShapesFlow" presStyleCnt="0"/>
      <dgm:spPr/>
    </dgm:pt>
    <dgm:pt modelId="{AB0DCC12-9457-4CBB-96D6-AC023303B4DF}" type="pres">
      <dgm:prSet presAssocID="{0FE7CD6A-94E0-4ACE-9FB1-D6C3AA379FFC}" presName="rectComp" presStyleCnt="0"/>
      <dgm:spPr/>
    </dgm:pt>
    <dgm:pt modelId="{37D11104-31D0-4430-872D-F9BDA3ADB167}" type="pres">
      <dgm:prSet presAssocID="{0FE7CD6A-94E0-4ACE-9FB1-D6C3AA379FFC}" presName="bgRect" presStyleLbl="bgShp" presStyleIdx="0" presStyleCnt="4"/>
      <dgm:spPr/>
      <dgm:t>
        <a:bodyPr/>
        <a:lstStyle/>
        <a:p>
          <a:endParaRPr lang="en-US"/>
        </a:p>
      </dgm:t>
    </dgm:pt>
    <dgm:pt modelId="{6136A6BD-64EE-44EA-8962-C239E3FDDF35}" type="pres">
      <dgm:prSet presAssocID="{0FE7CD6A-94E0-4ACE-9FB1-D6C3AA379FFC}" presName="bgRectTx" presStyleLbl="bgShp" presStyleIdx="0" presStyleCnt="4">
        <dgm:presLayoutVars>
          <dgm:bulletEnabled val="1"/>
        </dgm:presLayoutVars>
      </dgm:prSet>
      <dgm:spPr/>
      <dgm:t>
        <a:bodyPr/>
        <a:lstStyle/>
        <a:p>
          <a:endParaRPr lang="en-US"/>
        </a:p>
      </dgm:t>
    </dgm:pt>
    <dgm:pt modelId="{CE0AD9E5-49E7-4FAD-A181-8ED11DE8C08E}" type="pres">
      <dgm:prSet presAssocID="{0FE7CD6A-94E0-4ACE-9FB1-D6C3AA379FFC}" presName="spComp" presStyleCnt="0"/>
      <dgm:spPr/>
    </dgm:pt>
    <dgm:pt modelId="{7F2F7E64-7F4B-4D9C-83F8-87C012C532FE}" type="pres">
      <dgm:prSet presAssocID="{0FE7CD6A-94E0-4ACE-9FB1-D6C3AA379FFC}" presName="vSp" presStyleCnt="0"/>
      <dgm:spPr/>
    </dgm:pt>
    <dgm:pt modelId="{8ABE3294-192E-40A0-9C05-4E2D61CF2347}" type="pres">
      <dgm:prSet presAssocID="{933AA62F-DB09-47C9-AC46-A1F2FB47F4F2}" presName="rectComp" presStyleCnt="0"/>
      <dgm:spPr/>
    </dgm:pt>
    <dgm:pt modelId="{BA6443DC-DE1D-4EFF-9BAF-0E0753DF5474}" type="pres">
      <dgm:prSet presAssocID="{933AA62F-DB09-47C9-AC46-A1F2FB47F4F2}" presName="bgRect" presStyleLbl="bgShp" presStyleIdx="1" presStyleCnt="4"/>
      <dgm:spPr/>
      <dgm:t>
        <a:bodyPr/>
        <a:lstStyle/>
        <a:p>
          <a:endParaRPr lang="en-US"/>
        </a:p>
      </dgm:t>
    </dgm:pt>
    <dgm:pt modelId="{77E5C6B1-A529-4A47-BFB0-C7CEDADDC7FA}" type="pres">
      <dgm:prSet presAssocID="{933AA62F-DB09-47C9-AC46-A1F2FB47F4F2}" presName="bgRectTx" presStyleLbl="bgShp" presStyleIdx="1" presStyleCnt="4">
        <dgm:presLayoutVars>
          <dgm:bulletEnabled val="1"/>
        </dgm:presLayoutVars>
      </dgm:prSet>
      <dgm:spPr/>
      <dgm:t>
        <a:bodyPr/>
        <a:lstStyle/>
        <a:p>
          <a:endParaRPr lang="en-US"/>
        </a:p>
      </dgm:t>
    </dgm:pt>
    <dgm:pt modelId="{BC136A90-1CBC-48F4-B198-C40077D60085}" type="pres">
      <dgm:prSet presAssocID="{933AA62F-DB09-47C9-AC46-A1F2FB47F4F2}" presName="spComp" presStyleCnt="0"/>
      <dgm:spPr/>
    </dgm:pt>
    <dgm:pt modelId="{CAC93C01-37A0-470A-B38A-892C539F666B}" type="pres">
      <dgm:prSet presAssocID="{933AA62F-DB09-47C9-AC46-A1F2FB47F4F2}" presName="vSp" presStyleCnt="0"/>
      <dgm:spPr/>
    </dgm:pt>
    <dgm:pt modelId="{D8EEAD35-680D-4730-A011-2036D3179328}" type="pres">
      <dgm:prSet presAssocID="{D8BC92F9-C690-4FFC-AEF0-AF432F0EA39B}" presName="rectComp" presStyleCnt="0"/>
      <dgm:spPr/>
    </dgm:pt>
    <dgm:pt modelId="{81DDBE04-AD10-4805-B707-D117F088EEEB}" type="pres">
      <dgm:prSet presAssocID="{D8BC92F9-C690-4FFC-AEF0-AF432F0EA39B}" presName="bgRect" presStyleLbl="bgShp" presStyleIdx="2" presStyleCnt="4"/>
      <dgm:spPr/>
      <dgm:t>
        <a:bodyPr/>
        <a:lstStyle/>
        <a:p>
          <a:endParaRPr lang="en-US"/>
        </a:p>
      </dgm:t>
    </dgm:pt>
    <dgm:pt modelId="{8232376B-3386-4692-A10F-165A33D87E19}" type="pres">
      <dgm:prSet presAssocID="{D8BC92F9-C690-4FFC-AEF0-AF432F0EA39B}" presName="bgRectTx" presStyleLbl="bgShp" presStyleIdx="2" presStyleCnt="4">
        <dgm:presLayoutVars>
          <dgm:bulletEnabled val="1"/>
        </dgm:presLayoutVars>
      </dgm:prSet>
      <dgm:spPr/>
      <dgm:t>
        <a:bodyPr/>
        <a:lstStyle/>
        <a:p>
          <a:endParaRPr lang="en-US"/>
        </a:p>
      </dgm:t>
    </dgm:pt>
    <dgm:pt modelId="{36D12D70-0165-473E-8434-171FCCD44AC0}" type="pres">
      <dgm:prSet presAssocID="{D8BC92F9-C690-4FFC-AEF0-AF432F0EA39B}" presName="spComp" presStyleCnt="0"/>
      <dgm:spPr/>
    </dgm:pt>
    <dgm:pt modelId="{D2DE91CA-3675-4E02-A527-76E40AD7CA3A}" type="pres">
      <dgm:prSet presAssocID="{D8BC92F9-C690-4FFC-AEF0-AF432F0EA39B}" presName="vSp" presStyleCnt="0"/>
      <dgm:spPr/>
    </dgm:pt>
    <dgm:pt modelId="{34BAC62E-26EA-4233-AA56-92B736822536}" type="pres">
      <dgm:prSet presAssocID="{80F78CBD-6D27-485C-8926-3872EE3A03F7}" presName="rectComp" presStyleCnt="0"/>
      <dgm:spPr/>
    </dgm:pt>
    <dgm:pt modelId="{9D57FDF0-84C7-45DE-8E45-40C40EB29A1B}" type="pres">
      <dgm:prSet presAssocID="{80F78CBD-6D27-485C-8926-3872EE3A03F7}" presName="bgRect" presStyleLbl="bgShp" presStyleIdx="3" presStyleCnt="4"/>
      <dgm:spPr/>
      <dgm:t>
        <a:bodyPr/>
        <a:lstStyle/>
        <a:p>
          <a:endParaRPr lang="en-US"/>
        </a:p>
      </dgm:t>
    </dgm:pt>
    <dgm:pt modelId="{F16E3002-ACB1-47C9-ADC5-5C03366625F8}" type="pres">
      <dgm:prSet presAssocID="{80F78CBD-6D27-485C-8926-3872EE3A03F7}" presName="bgRectTx" presStyleLbl="bgShp" presStyleIdx="3" presStyleCnt="4">
        <dgm:presLayoutVars>
          <dgm:bulletEnabled val="1"/>
        </dgm:presLayoutVars>
      </dgm:prSet>
      <dgm:spPr/>
      <dgm:t>
        <a:bodyPr/>
        <a:lstStyle/>
        <a:p>
          <a:endParaRPr lang="en-US"/>
        </a:p>
      </dgm:t>
    </dgm:pt>
  </dgm:ptLst>
  <dgm:cxnLst>
    <dgm:cxn modelId="{97FB08BF-9297-4448-A52D-8C856EBB7AC0}" type="presOf" srcId="{C5D31A55-851E-4BE8-B311-3CF4EC7F6405}" destId="{CE215240-91BE-441C-8EEF-1CFAB056D290}" srcOrd="0" destOrd="0" presId="urn:microsoft.com/office/officeart/2005/8/layout/hierarchy6"/>
    <dgm:cxn modelId="{5BD59904-3197-405C-9CDF-A7C4115A13D9}" srcId="{0CA372BF-F182-4A8C-A096-F1DAB9404DAB}" destId="{0FE7CD6A-94E0-4ACE-9FB1-D6C3AA379FFC}" srcOrd="1" destOrd="0" parTransId="{AA8BD460-5F3D-4CB2-AB84-5E3EA423FD25}" sibTransId="{16EDBCB8-A5A7-40C8-AE80-635F6F4BB8E7}"/>
    <dgm:cxn modelId="{6CCD0AE7-DA02-44D4-8EA8-EAA40D3DF94E}" srcId="{0CA372BF-F182-4A8C-A096-F1DAB9404DAB}" destId="{D8BC92F9-C690-4FFC-AEF0-AF432F0EA39B}" srcOrd="3" destOrd="0" parTransId="{E9E8F096-5FBE-4F59-B078-191EFD7BAB08}" sibTransId="{0677CAD2-A942-491E-9246-6E96B03C1E9B}"/>
    <dgm:cxn modelId="{356BCF73-9EA5-4065-8E2D-A4471EAEE4FA}" type="presOf" srcId="{33EF58CD-3075-4D72-98CA-70B65C9E3FA3}" destId="{D6D8BC6F-8E85-4B35-BC63-D695AF06F6C4}" srcOrd="0" destOrd="0" presId="urn:microsoft.com/office/officeart/2005/8/layout/hierarchy6"/>
    <dgm:cxn modelId="{1ACB7EFE-0312-4E2D-A647-93F4ACCAED28}" type="presOf" srcId="{0FE7CD6A-94E0-4ACE-9FB1-D6C3AA379FFC}" destId="{6136A6BD-64EE-44EA-8962-C239E3FDDF35}" srcOrd="1" destOrd="0" presId="urn:microsoft.com/office/officeart/2005/8/layout/hierarchy6"/>
    <dgm:cxn modelId="{E87EA76B-805D-44C6-BC90-316496F526BC}" type="presOf" srcId="{2E160350-06D1-4CB1-ADB9-E503F2B9BCFD}" destId="{024B6C95-21D2-434E-8493-5404C40392DA}" srcOrd="0" destOrd="0" presId="urn:microsoft.com/office/officeart/2005/8/layout/hierarchy6"/>
    <dgm:cxn modelId="{BF110E61-1606-4AA2-A9FF-84EC853BF135}" srcId="{33EF58CD-3075-4D72-98CA-70B65C9E3FA3}" destId="{DF1F899E-11E6-45FB-B489-785232F109F7}" srcOrd="1" destOrd="0" parTransId="{429FBA82-67C1-431A-8F6B-F500A7282BA9}" sibTransId="{F3EF9245-CC30-4152-A3B9-C64ABE4C7F46}"/>
    <dgm:cxn modelId="{9B89B41A-7953-4A92-AE5F-6487F896E815}" type="presOf" srcId="{52A1B1E1-2C86-450D-8E7D-D1EB8341AE6A}" destId="{9FCA9306-BBEE-4CEB-8269-E0DAEBC8B57C}" srcOrd="0" destOrd="0" presId="urn:microsoft.com/office/officeart/2005/8/layout/hierarchy6"/>
    <dgm:cxn modelId="{09F19AD2-200D-4E56-85F7-55223D9D69A9}" srcId="{33EF58CD-3075-4D72-98CA-70B65C9E3FA3}" destId="{2E160350-06D1-4CB1-ADB9-E503F2B9BCFD}" srcOrd="3" destOrd="0" parTransId="{2FE49201-37D7-4EB6-B0F3-AA803546A086}" sibTransId="{3DB0526C-64A8-4019-A3AF-5ABA75C0C0AE}"/>
    <dgm:cxn modelId="{666014C6-3EE4-4379-A360-8E7A295AD3C8}" type="presOf" srcId="{D8BC92F9-C690-4FFC-AEF0-AF432F0EA39B}" destId="{81DDBE04-AD10-4805-B707-D117F088EEEB}" srcOrd="0" destOrd="0" presId="urn:microsoft.com/office/officeart/2005/8/layout/hierarchy6"/>
    <dgm:cxn modelId="{C6863714-65C0-456A-9663-25E3DC4D267D}" srcId="{A66561B2-DC0A-4BC6-9023-8ED223F22248}" destId="{33EF58CD-3075-4D72-98CA-70B65C9E3FA3}" srcOrd="0" destOrd="0" parTransId="{805BFCF9-D155-4ADE-950F-51AAAAD7D2D9}" sibTransId="{0ED696F1-403D-42D0-B8B5-990D7CA4DD92}"/>
    <dgm:cxn modelId="{7D6D5D2F-C856-4DE4-B7F5-463DA4E5DB36}" type="presOf" srcId="{0FE7CD6A-94E0-4ACE-9FB1-D6C3AA379FFC}" destId="{37D11104-31D0-4430-872D-F9BDA3ADB167}" srcOrd="0" destOrd="0" presId="urn:microsoft.com/office/officeart/2005/8/layout/hierarchy6"/>
    <dgm:cxn modelId="{94119839-8AA4-4F08-998B-79D0CF6C3C9F}" type="presOf" srcId="{A66561B2-DC0A-4BC6-9023-8ED223F22248}" destId="{772F5975-C31F-4C83-9B09-A2A87870C312}" srcOrd="0" destOrd="0" presId="urn:microsoft.com/office/officeart/2005/8/layout/hierarchy6"/>
    <dgm:cxn modelId="{7F877CC4-9675-439C-BF2B-9609124E35DD}" srcId="{0CA372BF-F182-4A8C-A096-F1DAB9404DAB}" destId="{933AA62F-DB09-47C9-AC46-A1F2FB47F4F2}" srcOrd="2" destOrd="0" parTransId="{57FE3BD8-1C64-46E4-823E-D927A61726A8}" sibTransId="{526102CE-2CE1-472E-B37F-7610505F1F2B}"/>
    <dgm:cxn modelId="{B40AE9DE-52B1-4DB9-A21E-D7A850DCC547}" srcId="{33EF58CD-3075-4D72-98CA-70B65C9E3FA3}" destId="{52A1B1E1-2C86-450D-8E7D-D1EB8341AE6A}" srcOrd="0" destOrd="0" parTransId="{00DC602C-30AB-4DFB-AE94-21669F7B83ED}" sibTransId="{7D243722-8247-4521-9951-14B9CDF3D896}"/>
    <dgm:cxn modelId="{2D935D03-FAF8-4BB0-9895-C0FBEF27D0F8}" type="presOf" srcId="{80F78CBD-6D27-485C-8926-3872EE3A03F7}" destId="{F16E3002-ACB1-47C9-ADC5-5C03366625F8}" srcOrd="1" destOrd="0" presId="urn:microsoft.com/office/officeart/2005/8/layout/hierarchy6"/>
    <dgm:cxn modelId="{022DECE9-4684-4736-B3B4-871B8634CEE8}" type="presOf" srcId="{DF1F899E-11E6-45FB-B489-785232F109F7}" destId="{BE998297-9F62-4579-87A9-82CD43ED31A8}" srcOrd="0" destOrd="0" presId="urn:microsoft.com/office/officeart/2005/8/layout/hierarchy6"/>
    <dgm:cxn modelId="{AADE7CDD-E7BA-455A-B7E2-65B44F0D14DD}" type="presOf" srcId="{933AA62F-DB09-47C9-AC46-A1F2FB47F4F2}" destId="{BA6443DC-DE1D-4EFF-9BAF-0E0753DF5474}" srcOrd="0" destOrd="0" presId="urn:microsoft.com/office/officeart/2005/8/layout/hierarchy6"/>
    <dgm:cxn modelId="{96F2EDF0-31F6-49C8-B74D-62CC54F44BE5}" srcId="{0CA372BF-F182-4A8C-A096-F1DAB9404DAB}" destId="{80F78CBD-6D27-485C-8926-3872EE3A03F7}" srcOrd="4" destOrd="0" parTransId="{C1E31CAB-AC77-4790-8ABE-39144F9B320D}" sibTransId="{361BCB7E-0C06-42D9-8CEA-DCC606CF334F}"/>
    <dgm:cxn modelId="{ED122484-AEEB-4F60-873B-D3DC5B9ABB74}" type="presOf" srcId="{805BFCF9-D155-4ADE-950F-51AAAAD7D2D9}" destId="{34212AC9-3A85-43B8-B6DC-77013E3122A1}" srcOrd="0" destOrd="0" presId="urn:microsoft.com/office/officeart/2005/8/layout/hierarchy6"/>
    <dgm:cxn modelId="{C0D0572D-9FF6-4320-865A-B28264577AEA}" type="presOf" srcId="{1EF39184-10DD-4A3E-AEFD-201EBDCAE354}" destId="{B3F18C9E-76B5-42B2-8E44-F8801A76C025}" srcOrd="0" destOrd="0" presId="urn:microsoft.com/office/officeart/2005/8/layout/hierarchy6"/>
    <dgm:cxn modelId="{446834B5-7070-47C1-AFC2-28EC10E6C25E}" type="presOf" srcId="{429FBA82-67C1-431A-8F6B-F500A7282BA9}" destId="{7B285992-DF4E-496E-9C04-6EAA1F8A47A8}" srcOrd="0" destOrd="0" presId="urn:microsoft.com/office/officeart/2005/8/layout/hierarchy6"/>
    <dgm:cxn modelId="{EB755F5E-A9D0-497D-9570-83DE8388857A}" type="presOf" srcId="{00DC602C-30AB-4DFB-AE94-21669F7B83ED}" destId="{53F96F35-2135-4DB5-9308-BAB3C4F6B3F9}" srcOrd="0" destOrd="0" presId="urn:microsoft.com/office/officeart/2005/8/layout/hierarchy6"/>
    <dgm:cxn modelId="{FAE18235-6AE8-4F88-9703-1C2131EA7953}" type="presOf" srcId="{D8BC92F9-C690-4FFC-AEF0-AF432F0EA39B}" destId="{8232376B-3386-4692-A10F-165A33D87E19}" srcOrd="1" destOrd="0" presId="urn:microsoft.com/office/officeart/2005/8/layout/hierarchy6"/>
    <dgm:cxn modelId="{E396AEED-055D-437C-808D-51576E38453F}" srcId="{0CA372BF-F182-4A8C-A096-F1DAB9404DAB}" destId="{A66561B2-DC0A-4BC6-9023-8ED223F22248}" srcOrd="0" destOrd="0" parTransId="{83538C6C-69C0-40CE-84F4-DE3C597F4ECC}" sibTransId="{14E8E5A9-45FF-4BBE-9A5A-1DCBFDABE73C}"/>
    <dgm:cxn modelId="{E5CAAB91-604C-47EC-A206-BD278CEF2F09}" srcId="{33EF58CD-3075-4D72-98CA-70B65C9E3FA3}" destId="{1EF39184-10DD-4A3E-AEFD-201EBDCAE354}" srcOrd="2" destOrd="0" parTransId="{C5D31A55-851E-4BE8-B311-3CF4EC7F6405}" sibTransId="{278A05C5-98D4-4181-8378-B77A6A340D0A}"/>
    <dgm:cxn modelId="{F86A3BE8-504F-49E7-B1F9-A004924A196F}" type="presOf" srcId="{0CA372BF-F182-4A8C-A096-F1DAB9404DAB}" destId="{D76CBE88-26EE-4C22-8CF4-FF480EDCB85E}" srcOrd="0" destOrd="0" presId="urn:microsoft.com/office/officeart/2005/8/layout/hierarchy6"/>
    <dgm:cxn modelId="{FF4FDDC6-B6F7-4D23-A8BB-F873071A2BE8}" type="presOf" srcId="{933AA62F-DB09-47C9-AC46-A1F2FB47F4F2}" destId="{77E5C6B1-A529-4A47-BFB0-C7CEDADDC7FA}" srcOrd="1" destOrd="0" presId="urn:microsoft.com/office/officeart/2005/8/layout/hierarchy6"/>
    <dgm:cxn modelId="{5FC57F88-B4F2-4C08-A4AD-D58349C03231}" type="presOf" srcId="{2FE49201-37D7-4EB6-B0F3-AA803546A086}" destId="{E8B1E710-29DF-4E18-9FFF-26D4E2F9C4F3}" srcOrd="0" destOrd="0" presId="urn:microsoft.com/office/officeart/2005/8/layout/hierarchy6"/>
    <dgm:cxn modelId="{0F04048B-9BF2-4855-AB45-94B41E0B6826}" type="presOf" srcId="{80F78CBD-6D27-485C-8926-3872EE3A03F7}" destId="{9D57FDF0-84C7-45DE-8E45-40C40EB29A1B}" srcOrd="0" destOrd="0" presId="urn:microsoft.com/office/officeart/2005/8/layout/hierarchy6"/>
    <dgm:cxn modelId="{FDE0EF0C-C783-4B59-94C8-F4B09EBACF00}" type="presParOf" srcId="{D76CBE88-26EE-4C22-8CF4-FF480EDCB85E}" destId="{EDC4B792-5093-4546-A477-111AD101E9A2}" srcOrd="0" destOrd="0" presId="urn:microsoft.com/office/officeart/2005/8/layout/hierarchy6"/>
    <dgm:cxn modelId="{BFC3DAA7-7F44-4B2A-A6C4-DFE8EA99DC06}" type="presParOf" srcId="{EDC4B792-5093-4546-A477-111AD101E9A2}" destId="{DDC3BE42-5017-444A-B6CF-83D7FC91E5AD}" srcOrd="0" destOrd="0" presId="urn:microsoft.com/office/officeart/2005/8/layout/hierarchy6"/>
    <dgm:cxn modelId="{6D1AAC1A-FFFF-4171-A0F8-4B11C235BD6F}" type="presParOf" srcId="{EDC4B792-5093-4546-A477-111AD101E9A2}" destId="{FDA29B21-AB55-40E5-96B2-E348491E463F}" srcOrd="1" destOrd="0" presId="urn:microsoft.com/office/officeart/2005/8/layout/hierarchy6"/>
    <dgm:cxn modelId="{B139D19A-B876-4928-8513-99BBF444C40E}" type="presParOf" srcId="{FDA29B21-AB55-40E5-96B2-E348491E463F}" destId="{06E5E71E-7BA6-4607-87E9-AA91599DBEB5}" srcOrd="0" destOrd="0" presId="urn:microsoft.com/office/officeart/2005/8/layout/hierarchy6"/>
    <dgm:cxn modelId="{C27351CA-D06C-4922-B700-F4909A5EDE46}" type="presParOf" srcId="{06E5E71E-7BA6-4607-87E9-AA91599DBEB5}" destId="{772F5975-C31F-4C83-9B09-A2A87870C312}" srcOrd="0" destOrd="0" presId="urn:microsoft.com/office/officeart/2005/8/layout/hierarchy6"/>
    <dgm:cxn modelId="{96951059-541A-4B01-89AF-F829D4D2D562}" type="presParOf" srcId="{06E5E71E-7BA6-4607-87E9-AA91599DBEB5}" destId="{ACCB220B-8950-42DF-A936-DACB6CF8E39D}" srcOrd="1" destOrd="0" presId="urn:microsoft.com/office/officeart/2005/8/layout/hierarchy6"/>
    <dgm:cxn modelId="{86F88219-A99F-40C6-9E1E-2B28E0465DE6}" type="presParOf" srcId="{ACCB220B-8950-42DF-A936-DACB6CF8E39D}" destId="{34212AC9-3A85-43B8-B6DC-77013E3122A1}" srcOrd="0" destOrd="0" presId="urn:microsoft.com/office/officeart/2005/8/layout/hierarchy6"/>
    <dgm:cxn modelId="{EBFC65A7-C340-4637-92B8-26C23E59C9FB}" type="presParOf" srcId="{ACCB220B-8950-42DF-A936-DACB6CF8E39D}" destId="{A1A4042A-FF65-49A1-B5F7-7745F6B83824}" srcOrd="1" destOrd="0" presId="urn:microsoft.com/office/officeart/2005/8/layout/hierarchy6"/>
    <dgm:cxn modelId="{2B7F4062-AF50-4526-BCCF-D9BFC9DD6681}" type="presParOf" srcId="{A1A4042A-FF65-49A1-B5F7-7745F6B83824}" destId="{D6D8BC6F-8E85-4B35-BC63-D695AF06F6C4}" srcOrd="0" destOrd="0" presId="urn:microsoft.com/office/officeart/2005/8/layout/hierarchy6"/>
    <dgm:cxn modelId="{00482642-F156-4654-AC12-6E8666263889}" type="presParOf" srcId="{A1A4042A-FF65-49A1-B5F7-7745F6B83824}" destId="{FF054D7C-1C82-4B0B-88C4-F355FEB4231B}" srcOrd="1" destOrd="0" presId="urn:microsoft.com/office/officeart/2005/8/layout/hierarchy6"/>
    <dgm:cxn modelId="{921F8850-2DF1-407B-B897-8DE4E2379F55}" type="presParOf" srcId="{FF054D7C-1C82-4B0B-88C4-F355FEB4231B}" destId="{53F96F35-2135-4DB5-9308-BAB3C4F6B3F9}" srcOrd="0" destOrd="0" presId="urn:microsoft.com/office/officeart/2005/8/layout/hierarchy6"/>
    <dgm:cxn modelId="{6C3DD54A-384B-49E6-9519-9911B754E95C}" type="presParOf" srcId="{FF054D7C-1C82-4B0B-88C4-F355FEB4231B}" destId="{0236F9F9-5E1E-4608-B795-1CFE743889D0}" srcOrd="1" destOrd="0" presId="urn:microsoft.com/office/officeart/2005/8/layout/hierarchy6"/>
    <dgm:cxn modelId="{411D5A36-38C3-4600-B4A7-CD8788B6D10E}" type="presParOf" srcId="{0236F9F9-5E1E-4608-B795-1CFE743889D0}" destId="{9FCA9306-BBEE-4CEB-8269-E0DAEBC8B57C}" srcOrd="0" destOrd="0" presId="urn:microsoft.com/office/officeart/2005/8/layout/hierarchy6"/>
    <dgm:cxn modelId="{299C6DD6-A790-42F9-A747-B69DB4E591A7}" type="presParOf" srcId="{0236F9F9-5E1E-4608-B795-1CFE743889D0}" destId="{A3FD6F87-DCDE-4F9D-9A00-B10E2ECD1914}" srcOrd="1" destOrd="0" presId="urn:microsoft.com/office/officeart/2005/8/layout/hierarchy6"/>
    <dgm:cxn modelId="{665032F1-5455-4112-AAD0-65BB648825D2}" type="presParOf" srcId="{FF054D7C-1C82-4B0B-88C4-F355FEB4231B}" destId="{7B285992-DF4E-496E-9C04-6EAA1F8A47A8}" srcOrd="2" destOrd="0" presId="urn:microsoft.com/office/officeart/2005/8/layout/hierarchy6"/>
    <dgm:cxn modelId="{FB1CB0B1-0C50-4D46-914E-986A81EBD3CB}" type="presParOf" srcId="{FF054D7C-1C82-4B0B-88C4-F355FEB4231B}" destId="{F4964CD1-C274-4B62-AE24-D5DF1544EA16}" srcOrd="3" destOrd="0" presId="urn:microsoft.com/office/officeart/2005/8/layout/hierarchy6"/>
    <dgm:cxn modelId="{687E7167-711C-45B5-9A40-4A6B86E04CAD}" type="presParOf" srcId="{F4964CD1-C274-4B62-AE24-D5DF1544EA16}" destId="{BE998297-9F62-4579-87A9-82CD43ED31A8}" srcOrd="0" destOrd="0" presId="urn:microsoft.com/office/officeart/2005/8/layout/hierarchy6"/>
    <dgm:cxn modelId="{8C9D8F89-11B6-4543-8DF5-2E1254FE0FA1}" type="presParOf" srcId="{F4964CD1-C274-4B62-AE24-D5DF1544EA16}" destId="{47C534BF-5ADA-4722-8A63-7C3610B66B5E}" srcOrd="1" destOrd="0" presId="urn:microsoft.com/office/officeart/2005/8/layout/hierarchy6"/>
    <dgm:cxn modelId="{7B462779-51BD-4522-83F9-3D95F951AA52}" type="presParOf" srcId="{FF054D7C-1C82-4B0B-88C4-F355FEB4231B}" destId="{CE215240-91BE-441C-8EEF-1CFAB056D290}" srcOrd="4" destOrd="0" presId="urn:microsoft.com/office/officeart/2005/8/layout/hierarchy6"/>
    <dgm:cxn modelId="{F7453A18-E91A-4CDF-B51D-9843FF45D53C}" type="presParOf" srcId="{FF054D7C-1C82-4B0B-88C4-F355FEB4231B}" destId="{DD297D18-C2A0-465D-84F2-4C3BBA6672D7}" srcOrd="5" destOrd="0" presId="urn:microsoft.com/office/officeart/2005/8/layout/hierarchy6"/>
    <dgm:cxn modelId="{88AB97C0-A4EE-414E-9A7F-2B7112E09398}" type="presParOf" srcId="{DD297D18-C2A0-465D-84F2-4C3BBA6672D7}" destId="{B3F18C9E-76B5-42B2-8E44-F8801A76C025}" srcOrd="0" destOrd="0" presId="urn:microsoft.com/office/officeart/2005/8/layout/hierarchy6"/>
    <dgm:cxn modelId="{73637112-20FF-4921-A0D2-351B3D20AEE4}" type="presParOf" srcId="{DD297D18-C2A0-465D-84F2-4C3BBA6672D7}" destId="{377CEBCD-8723-4DC6-810B-5168F1E74478}" srcOrd="1" destOrd="0" presId="urn:microsoft.com/office/officeart/2005/8/layout/hierarchy6"/>
    <dgm:cxn modelId="{19FC1D28-F193-405A-A348-6B17EACCB82D}" type="presParOf" srcId="{FF054D7C-1C82-4B0B-88C4-F355FEB4231B}" destId="{E8B1E710-29DF-4E18-9FFF-26D4E2F9C4F3}" srcOrd="6" destOrd="0" presId="urn:microsoft.com/office/officeart/2005/8/layout/hierarchy6"/>
    <dgm:cxn modelId="{D6F8D6A2-F8A4-450B-9651-F913510504CB}" type="presParOf" srcId="{FF054D7C-1C82-4B0B-88C4-F355FEB4231B}" destId="{96176447-BB27-43D8-BDED-5318E5351571}" srcOrd="7" destOrd="0" presId="urn:microsoft.com/office/officeart/2005/8/layout/hierarchy6"/>
    <dgm:cxn modelId="{8D6F555A-0240-4B9C-B5BA-31B56636379D}" type="presParOf" srcId="{96176447-BB27-43D8-BDED-5318E5351571}" destId="{024B6C95-21D2-434E-8493-5404C40392DA}" srcOrd="0" destOrd="0" presId="urn:microsoft.com/office/officeart/2005/8/layout/hierarchy6"/>
    <dgm:cxn modelId="{F40A9941-E067-474D-B8B0-5DC397F9F5FC}" type="presParOf" srcId="{96176447-BB27-43D8-BDED-5318E5351571}" destId="{D23D3AF6-A842-4EC6-89B2-4928A4FC92DE}" srcOrd="1" destOrd="0" presId="urn:microsoft.com/office/officeart/2005/8/layout/hierarchy6"/>
    <dgm:cxn modelId="{DE38FE24-BE41-408B-81EC-289BD799E687}" type="presParOf" srcId="{D76CBE88-26EE-4C22-8CF4-FF480EDCB85E}" destId="{31B4A19B-EA40-4A88-BDB3-1F69D1CA330A}" srcOrd="1" destOrd="0" presId="urn:microsoft.com/office/officeart/2005/8/layout/hierarchy6"/>
    <dgm:cxn modelId="{850A49D0-6B26-4B5A-AFE6-138DD083415C}" type="presParOf" srcId="{31B4A19B-EA40-4A88-BDB3-1F69D1CA330A}" destId="{AB0DCC12-9457-4CBB-96D6-AC023303B4DF}" srcOrd="0" destOrd="0" presId="urn:microsoft.com/office/officeart/2005/8/layout/hierarchy6"/>
    <dgm:cxn modelId="{D6886B8A-86FD-43D7-BC1A-86685260CBC6}" type="presParOf" srcId="{AB0DCC12-9457-4CBB-96D6-AC023303B4DF}" destId="{37D11104-31D0-4430-872D-F9BDA3ADB167}" srcOrd="0" destOrd="0" presId="urn:microsoft.com/office/officeart/2005/8/layout/hierarchy6"/>
    <dgm:cxn modelId="{C809E9D3-24CC-43B1-BCE8-4B7C16FE4192}" type="presParOf" srcId="{AB0DCC12-9457-4CBB-96D6-AC023303B4DF}" destId="{6136A6BD-64EE-44EA-8962-C239E3FDDF35}" srcOrd="1" destOrd="0" presId="urn:microsoft.com/office/officeart/2005/8/layout/hierarchy6"/>
    <dgm:cxn modelId="{2B020320-DD68-4FC4-B6E8-6AA8834319C4}" type="presParOf" srcId="{31B4A19B-EA40-4A88-BDB3-1F69D1CA330A}" destId="{CE0AD9E5-49E7-4FAD-A181-8ED11DE8C08E}" srcOrd="1" destOrd="0" presId="urn:microsoft.com/office/officeart/2005/8/layout/hierarchy6"/>
    <dgm:cxn modelId="{B8304C8F-D6A7-42B5-87B6-639B691AE721}" type="presParOf" srcId="{CE0AD9E5-49E7-4FAD-A181-8ED11DE8C08E}" destId="{7F2F7E64-7F4B-4D9C-83F8-87C012C532FE}" srcOrd="0" destOrd="0" presId="urn:microsoft.com/office/officeart/2005/8/layout/hierarchy6"/>
    <dgm:cxn modelId="{1589A824-D17E-403C-B923-F39AAB7DF65A}" type="presParOf" srcId="{31B4A19B-EA40-4A88-BDB3-1F69D1CA330A}" destId="{8ABE3294-192E-40A0-9C05-4E2D61CF2347}" srcOrd="2" destOrd="0" presId="urn:microsoft.com/office/officeart/2005/8/layout/hierarchy6"/>
    <dgm:cxn modelId="{6D339226-57E4-46A1-BFC4-F4CE88CBCCFE}" type="presParOf" srcId="{8ABE3294-192E-40A0-9C05-4E2D61CF2347}" destId="{BA6443DC-DE1D-4EFF-9BAF-0E0753DF5474}" srcOrd="0" destOrd="0" presId="urn:microsoft.com/office/officeart/2005/8/layout/hierarchy6"/>
    <dgm:cxn modelId="{A20B4466-E32E-4B6A-8B27-79E335E4037B}" type="presParOf" srcId="{8ABE3294-192E-40A0-9C05-4E2D61CF2347}" destId="{77E5C6B1-A529-4A47-BFB0-C7CEDADDC7FA}" srcOrd="1" destOrd="0" presId="urn:microsoft.com/office/officeart/2005/8/layout/hierarchy6"/>
    <dgm:cxn modelId="{EC389259-8A4B-4E76-915C-6C8AA5C567E2}" type="presParOf" srcId="{31B4A19B-EA40-4A88-BDB3-1F69D1CA330A}" destId="{BC136A90-1CBC-48F4-B198-C40077D60085}" srcOrd="3" destOrd="0" presId="urn:microsoft.com/office/officeart/2005/8/layout/hierarchy6"/>
    <dgm:cxn modelId="{E81310E1-A82C-46B1-B7CB-D908A65CD8F2}" type="presParOf" srcId="{BC136A90-1CBC-48F4-B198-C40077D60085}" destId="{CAC93C01-37A0-470A-B38A-892C539F666B}" srcOrd="0" destOrd="0" presId="urn:microsoft.com/office/officeart/2005/8/layout/hierarchy6"/>
    <dgm:cxn modelId="{5D8A81F1-BE84-4FF8-8282-B051B32EADB9}" type="presParOf" srcId="{31B4A19B-EA40-4A88-BDB3-1F69D1CA330A}" destId="{D8EEAD35-680D-4730-A011-2036D3179328}" srcOrd="4" destOrd="0" presId="urn:microsoft.com/office/officeart/2005/8/layout/hierarchy6"/>
    <dgm:cxn modelId="{FBDEC94D-2A99-457E-BA6B-AE1B200B232F}" type="presParOf" srcId="{D8EEAD35-680D-4730-A011-2036D3179328}" destId="{81DDBE04-AD10-4805-B707-D117F088EEEB}" srcOrd="0" destOrd="0" presId="urn:microsoft.com/office/officeart/2005/8/layout/hierarchy6"/>
    <dgm:cxn modelId="{A0B8358B-96BD-477C-ACBB-4A6BEA56F514}" type="presParOf" srcId="{D8EEAD35-680D-4730-A011-2036D3179328}" destId="{8232376B-3386-4692-A10F-165A33D87E19}" srcOrd="1" destOrd="0" presId="urn:microsoft.com/office/officeart/2005/8/layout/hierarchy6"/>
    <dgm:cxn modelId="{F38C108D-AA6E-4CCD-97C5-F0E881AC4FF7}" type="presParOf" srcId="{31B4A19B-EA40-4A88-BDB3-1F69D1CA330A}" destId="{36D12D70-0165-473E-8434-171FCCD44AC0}" srcOrd="5" destOrd="0" presId="urn:microsoft.com/office/officeart/2005/8/layout/hierarchy6"/>
    <dgm:cxn modelId="{176F0EFD-D602-4488-BDF5-EBC2C04D65C6}" type="presParOf" srcId="{36D12D70-0165-473E-8434-171FCCD44AC0}" destId="{D2DE91CA-3675-4E02-A527-76E40AD7CA3A}" srcOrd="0" destOrd="0" presId="urn:microsoft.com/office/officeart/2005/8/layout/hierarchy6"/>
    <dgm:cxn modelId="{8C8E7288-33BA-43D2-883D-C06B599E8D3B}" type="presParOf" srcId="{31B4A19B-EA40-4A88-BDB3-1F69D1CA330A}" destId="{34BAC62E-26EA-4233-AA56-92B736822536}" srcOrd="6" destOrd="0" presId="urn:microsoft.com/office/officeart/2005/8/layout/hierarchy6"/>
    <dgm:cxn modelId="{9034A2BB-662B-41A0-93C3-FD7B203FAEE1}" type="presParOf" srcId="{34BAC62E-26EA-4233-AA56-92B736822536}" destId="{9D57FDF0-84C7-45DE-8E45-40C40EB29A1B}" srcOrd="0" destOrd="0" presId="urn:microsoft.com/office/officeart/2005/8/layout/hierarchy6"/>
    <dgm:cxn modelId="{ED8F8AA8-7930-4443-918E-E26DF8CDE28F}" type="presParOf" srcId="{34BAC62E-26EA-4233-AA56-92B736822536}" destId="{F16E3002-ACB1-47C9-ADC5-5C03366625F8}" srcOrd="1" destOrd="0" presId="urn:microsoft.com/office/officeart/2005/8/layout/hierarchy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5FACB57-B0F0-4F0B-A43D-06F51E3A0D55}" type="doc">
      <dgm:prSet loTypeId="urn:microsoft.com/office/officeart/2005/8/layout/lProcess2" loCatId="relationship" qsTypeId="urn:microsoft.com/office/officeart/2005/8/quickstyle/simple1" qsCatId="simple" csTypeId="urn:microsoft.com/office/officeart/2005/8/colors/accent1_2" csCatId="accent1" phldr="1"/>
      <dgm:spPr/>
      <dgm:t>
        <a:bodyPr/>
        <a:lstStyle/>
        <a:p>
          <a:endParaRPr lang="en-US"/>
        </a:p>
      </dgm:t>
    </dgm:pt>
    <dgm:pt modelId="{614EDB14-E007-4530-89F8-A636AEF1E7D0}">
      <dgm:prSet phldrT="[Text]"/>
      <dgm:spPr/>
      <dgm:t>
        <a:bodyPr/>
        <a:lstStyle/>
        <a:p>
          <a:r>
            <a:rPr lang="en-US" dirty="0"/>
            <a:t>Planning Stage</a:t>
          </a:r>
        </a:p>
      </dgm:t>
    </dgm:pt>
    <dgm:pt modelId="{B173C23F-1B56-4FAD-9F0C-7C9277BFD428}" type="parTrans" cxnId="{64649B47-ABE3-4EDE-9B37-788D7C144326}">
      <dgm:prSet/>
      <dgm:spPr/>
      <dgm:t>
        <a:bodyPr/>
        <a:lstStyle/>
        <a:p>
          <a:endParaRPr lang="en-US"/>
        </a:p>
      </dgm:t>
    </dgm:pt>
    <dgm:pt modelId="{BC9E3487-BB3C-495C-A68B-B21BDC131FB8}" type="sibTrans" cxnId="{64649B47-ABE3-4EDE-9B37-788D7C144326}">
      <dgm:prSet/>
      <dgm:spPr/>
      <dgm:t>
        <a:bodyPr/>
        <a:lstStyle/>
        <a:p>
          <a:endParaRPr lang="en-US"/>
        </a:p>
      </dgm:t>
    </dgm:pt>
    <dgm:pt modelId="{98BB4D1F-CAC5-4E92-86B2-4E644B0738F6}">
      <dgm:prSet phldrT="[Text]"/>
      <dgm:spPr/>
      <dgm:t>
        <a:bodyPr/>
        <a:lstStyle/>
        <a:p>
          <a:r>
            <a:rPr lang="en-US"/>
            <a:t>Risk Analysis</a:t>
          </a:r>
        </a:p>
      </dgm:t>
    </dgm:pt>
    <dgm:pt modelId="{68DF8A68-5EDD-463D-BB67-E7DF7E7982A4}" type="parTrans" cxnId="{EB3C6F8F-BC6A-4B79-93D8-7F74AA54B708}">
      <dgm:prSet/>
      <dgm:spPr/>
      <dgm:t>
        <a:bodyPr/>
        <a:lstStyle/>
        <a:p>
          <a:endParaRPr lang="en-US"/>
        </a:p>
      </dgm:t>
    </dgm:pt>
    <dgm:pt modelId="{A433BD9B-C8B1-45F9-A395-1696C582210E}" type="sibTrans" cxnId="{EB3C6F8F-BC6A-4B79-93D8-7F74AA54B708}">
      <dgm:prSet/>
      <dgm:spPr/>
      <dgm:t>
        <a:bodyPr/>
        <a:lstStyle/>
        <a:p>
          <a:endParaRPr lang="en-US"/>
        </a:p>
      </dgm:t>
    </dgm:pt>
    <dgm:pt modelId="{484FBE02-67E6-4652-AD81-894EF681B4FE}">
      <dgm:prSet phldrT="[Text]"/>
      <dgm:spPr/>
      <dgm:t>
        <a:bodyPr/>
        <a:lstStyle/>
        <a:p>
          <a:r>
            <a:rPr lang="en-US"/>
            <a:t>Shedule Management</a:t>
          </a:r>
        </a:p>
      </dgm:t>
    </dgm:pt>
    <dgm:pt modelId="{4D95C061-7B86-4C0E-88BD-EFB7F22CE0ED}" type="parTrans" cxnId="{8895E8A0-43F9-405A-A9DA-ACCA873E41D3}">
      <dgm:prSet/>
      <dgm:spPr/>
      <dgm:t>
        <a:bodyPr/>
        <a:lstStyle/>
        <a:p>
          <a:endParaRPr lang="en-US"/>
        </a:p>
      </dgm:t>
    </dgm:pt>
    <dgm:pt modelId="{4383B3FA-2EE9-4156-9127-062EB90BAE78}" type="sibTrans" cxnId="{8895E8A0-43F9-405A-A9DA-ACCA873E41D3}">
      <dgm:prSet/>
      <dgm:spPr/>
      <dgm:t>
        <a:bodyPr/>
        <a:lstStyle/>
        <a:p>
          <a:endParaRPr lang="en-US"/>
        </a:p>
      </dgm:t>
    </dgm:pt>
    <dgm:pt modelId="{CCB78AFB-FC68-4F8F-951C-6A5C50187877}">
      <dgm:prSet phldrT="[Text]"/>
      <dgm:spPr/>
      <dgm:t>
        <a:bodyPr/>
        <a:lstStyle/>
        <a:p>
          <a:r>
            <a:rPr lang="en-US" dirty="0"/>
            <a:t>Frontend WBS</a:t>
          </a:r>
        </a:p>
      </dgm:t>
    </dgm:pt>
    <dgm:pt modelId="{CF8483C1-358F-4C0E-9EAA-97DBF5AE0E48}" type="parTrans" cxnId="{1BA5D3F3-0CB0-4E12-9B48-0E29BA80E573}">
      <dgm:prSet/>
      <dgm:spPr/>
      <dgm:t>
        <a:bodyPr/>
        <a:lstStyle/>
        <a:p>
          <a:endParaRPr lang="en-US"/>
        </a:p>
      </dgm:t>
    </dgm:pt>
    <dgm:pt modelId="{B0C33F31-7367-446C-8CE1-A45011EEA746}" type="sibTrans" cxnId="{1BA5D3F3-0CB0-4E12-9B48-0E29BA80E573}">
      <dgm:prSet/>
      <dgm:spPr/>
      <dgm:t>
        <a:bodyPr/>
        <a:lstStyle/>
        <a:p>
          <a:endParaRPr lang="en-US"/>
        </a:p>
      </dgm:t>
    </dgm:pt>
    <dgm:pt modelId="{991C16D0-B67A-4E03-A904-25BC34B95FD4}">
      <dgm:prSet phldrT="[Text]"/>
      <dgm:spPr>
        <a:solidFill>
          <a:srgbClr val="002060"/>
        </a:solidFill>
      </dgm:spPr>
      <dgm:t>
        <a:bodyPr/>
        <a:lstStyle/>
        <a:p>
          <a:r>
            <a:rPr lang="en-US"/>
            <a:t>Design and imp.</a:t>
          </a:r>
        </a:p>
      </dgm:t>
    </dgm:pt>
    <dgm:pt modelId="{25B5E21E-BD5D-482A-95A9-3B348B675C9F}" type="parTrans" cxnId="{5978EDAE-15BD-4F39-95BA-D568A72496A4}">
      <dgm:prSet/>
      <dgm:spPr/>
      <dgm:t>
        <a:bodyPr/>
        <a:lstStyle/>
        <a:p>
          <a:endParaRPr lang="en-US"/>
        </a:p>
      </dgm:t>
    </dgm:pt>
    <dgm:pt modelId="{0EB4EF12-1301-4755-9C5E-5A92F1825DFE}" type="sibTrans" cxnId="{5978EDAE-15BD-4F39-95BA-D568A72496A4}">
      <dgm:prSet/>
      <dgm:spPr/>
      <dgm:t>
        <a:bodyPr/>
        <a:lstStyle/>
        <a:p>
          <a:endParaRPr lang="en-US"/>
        </a:p>
      </dgm:t>
    </dgm:pt>
    <dgm:pt modelId="{B37F3D12-9D59-4A33-AA08-1E911E548076}">
      <dgm:prSet phldrT="[Text]"/>
      <dgm:spPr/>
      <dgm:t>
        <a:bodyPr/>
        <a:lstStyle/>
        <a:p>
          <a:r>
            <a:rPr lang="en-US"/>
            <a:t>Peer Review </a:t>
          </a:r>
        </a:p>
      </dgm:t>
    </dgm:pt>
    <dgm:pt modelId="{6AC9400E-FB28-4415-8C12-65010B888F15}" type="parTrans" cxnId="{5D12AECA-5E56-446E-A9CD-369ABC062433}">
      <dgm:prSet/>
      <dgm:spPr/>
      <dgm:t>
        <a:bodyPr/>
        <a:lstStyle/>
        <a:p>
          <a:endParaRPr lang="en-US"/>
        </a:p>
      </dgm:t>
    </dgm:pt>
    <dgm:pt modelId="{81338D95-591B-4C9D-9A91-F0760EFCF992}" type="sibTrans" cxnId="{5D12AECA-5E56-446E-A9CD-369ABC062433}">
      <dgm:prSet/>
      <dgm:spPr/>
      <dgm:t>
        <a:bodyPr/>
        <a:lstStyle/>
        <a:p>
          <a:endParaRPr lang="en-US"/>
        </a:p>
      </dgm:t>
    </dgm:pt>
    <dgm:pt modelId="{C9F9C1DD-CD02-47CA-B477-6E117FA0D636}">
      <dgm:prSet phldrT="[Text]"/>
      <dgm:spPr/>
      <dgm:t>
        <a:bodyPr/>
        <a:lstStyle/>
        <a:p>
          <a:r>
            <a:rPr lang="en-US" dirty="0"/>
            <a:t>Backend</a:t>
          </a:r>
        </a:p>
        <a:p>
          <a:r>
            <a:rPr lang="en-US" dirty="0"/>
            <a:t>ABSA</a:t>
          </a:r>
        </a:p>
      </dgm:t>
    </dgm:pt>
    <dgm:pt modelId="{495E0C12-0085-4B56-B0D5-50B16D82B25F}" type="parTrans" cxnId="{BE4C2267-0C45-4084-9138-0CF6E30A1877}">
      <dgm:prSet/>
      <dgm:spPr/>
      <dgm:t>
        <a:bodyPr/>
        <a:lstStyle/>
        <a:p>
          <a:endParaRPr lang="en-US"/>
        </a:p>
      </dgm:t>
    </dgm:pt>
    <dgm:pt modelId="{BBCDD47A-2948-4926-B179-D56E0A2691D3}" type="sibTrans" cxnId="{BE4C2267-0C45-4084-9138-0CF6E30A1877}">
      <dgm:prSet/>
      <dgm:spPr/>
      <dgm:t>
        <a:bodyPr/>
        <a:lstStyle/>
        <a:p>
          <a:endParaRPr lang="en-US"/>
        </a:p>
      </dgm:t>
    </dgm:pt>
    <dgm:pt modelId="{9A6AE7DE-0CE9-4B5E-876E-A071D317467E}">
      <dgm:prSet phldrT="[Text]"/>
      <dgm:spPr>
        <a:solidFill>
          <a:srgbClr val="002060"/>
        </a:solidFill>
      </dgm:spPr>
      <dgm:t>
        <a:bodyPr/>
        <a:lstStyle/>
        <a:p>
          <a:r>
            <a:rPr lang="en-US"/>
            <a:t>Design and imp.</a:t>
          </a:r>
        </a:p>
      </dgm:t>
    </dgm:pt>
    <dgm:pt modelId="{B2A76497-DE6E-4A4A-8354-9BC1B1C61379}" type="parTrans" cxnId="{F4A5C801-7395-4359-B6AF-859FCDA2FEC2}">
      <dgm:prSet/>
      <dgm:spPr/>
      <dgm:t>
        <a:bodyPr/>
        <a:lstStyle/>
        <a:p>
          <a:endParaRPr lang="en-US"/>
        </a:p>
      </dgm:t>
    </dgm:pt>
    <dgm:pt modelId="{95419025-CB5A-4957-9511-E7E7F6C2AFBB}" type="sibTrans" cxnId="{F4A5C801-7395-4359-B6AF-859FCDA2FEC2}">
      <dgm:prSet/>
      <dgm:spPr/>
      <dgm:t>
        <a:bodyPr/>
        <a:lstStyle/>
        <a:p>
          <a:endParaRPr lang="en-US"/>
        </a:p>
      </dgm:t>
    </dgm:pt>
    <dgm:pt modelId="{C9A62DCD-46AC-492B-A2B0-F2305612377A}">
      <dgm:prSet phldrT="[Text]"/>
      <dgm:spPr/>
      <dgm:t>
        <a:bodyPr/>
        <a:lstStyle/>
        <a:p>
          <a:r>
            <a:rPr lang="en-US"/>
            <a:t>Task Planning</a:t>
          </a:r>
        </a:p>
      </dgm:t>
    </dgm:pt>
    <dgm:pt modelId="{185243D6-22FC-4761-83E2-5A1DFEF7F0A0}" type="parTrans" cxnId="{5498A612-E944-4628-B427-2F7EC546C44D}">
      <dgm:prSet/>
      <dgm:spPr/>
      <dgm:t>
        <a:bodyPr/>
        <a:lstStyle/>
        <a:p>
          <a:endParaRPr lang="en-US"/>
        </a:p>
      </dgm:t>
    </dgm:pt>
    <dgm:pt modelId="{4ED3604C-51DA-4A6C-9583-386935C68FCD}" type="sibTrans" cxnId="{5498A612-E944-4628-B427-2F7EC546C44D}">
      <dgm:prSet/>
      <dgm:spPr/>
      <dgm:t>
        <a:bodyPr/>
        <a:lstStyle/>
        <a:p>
          <a:endParaRPr lang="en-US"/>
        </a:p>
      </dgm:t>
    </dgm:pt>
    <dgm:pt modelId="{090D8341-DD2E-4B3E-B332-BDE19D8D347D}">
      <dgm:prSet phldrT="[Text]"/>
      <dgm:spPr/>
      <dgm:t>
        <a:bodyPr/>
        <a:lstStyle/>
        <a:p>
          <a:r>
            <a:rPr lang="en-US"/>
            <a:t>Research</a:t>
          </a:r>
        </a:p>
      </dgm:t>
    </dgm:pt>
    <dgm:pt modelId="{BF66BE3C-7ACD-44A2-B107-344361E32B43}" type="parTrans" cxnId="{E67E991B-61FF-4EEC-8BE6-1DF335C1C4AC}">
      <dgm:prSet/>
      <dgm:spPr/>
      <dgm:t>
        <a:bodyPr/>
        <a:lstStyle/>
        <a:p>
          <a:endParaRPr lang="en-US"/>
        </a:p>
      </dgm:t>
    </dgm:pt>
    <dgm:pt modelId="{3A5D670C-88EA-4DB4-A2E6-ECB0D4BCE2C8}" type="sibTrans" cxnId="{E67E991B-61FF-4EEC-8BE6-1DF335C1C4AC}">
      <dgm:prSet/>
      <dgm:spPr/>
      <dgm:t>
        <a:bodyPr/>
        <a:lstStyle/>
        <a:p>
          <a:endParaRPr lang="en-US"/>
        </a:p>
      </dgm:t>
    </dgm:pt>
    <dgm:pt modelId="{41FDFFD4-94D3-41D7-B4B5-B5366035ED84}">
      <dgm:prSet phldrT="[Text]"/>
      <dgm:spPr/>
      <dgm:t>
        <a:bodyPr/>
        <a:lstStyle/>
        <a:p>
          <a:r>
            <a:rPr lang="en-US"/>
            <a:t>Survey</a:t>
          </a:r>
        </a:p>
      </dgm:t>
    </dgm:pt>
    <dgm:pt modelId="{D11A7C04-958D-4F06-B411-7F65AA5A73D4}" type="parTrans" cxnId="{C0B16ED4-AD1E-4A66-99A9-16E66EEAA4F2}">
      <dgm:prSet/>
      <dgm:spPr/>
      <dgm:t>
        <a:bodyPr/>
        <a:lstStyle/>
        <a:p>
          <a:endParaRPr lang="en-US"/>
        </a:p>
      </dgm:t>
    </dgm:pt>
    <dgm:pt modelId="{0AB37098-6B86-43A6-84A6-57071872F880}" type="sibTrans" cxnId="{C0B16ED4-AD1E-4A66-99A9-16E66EEAA4F2}">
      <dgm:prSet/>
      <dgm:spPr/>
      <dgm:t>
        <a:bodyPr/>
        <a:lstStyle/>
        <a:p>
          <a:endParaRPr lang="en-US"/>
        </a:p>
      </dgm:t>
    </dgm:pt>
    <dgm:pt modelId="{4D3FAF61-541C-42B1-8912-4D7B52C06D98}">
      <dgm:prSet phldrT="[Text]"/>
      <dgm:spPr/>
      <dgm:t>
        <a:bodyPr/>
        <a:lstStyle/>
        <a:p>
          <a:r>
            <a:rPr lang="en-US"/>
            <a:t>Budget Planning</a:t>
          </a:r>
        </a:p>
      </dgm:t>
    </dgm:pt>
    <dgm:pt modelId="{9A3FE087-BCB1-40CA-816E-F0BC3ED068D8}" type="parTrans" cxnId="{7C43507E-3AB6-468D-B3BF-82C228D75169}">
      <dgm:prSet/>
      <dgm:spPr/>
      <dgm:t>
        <a:bodyPr/>
        <a:lstStyle/>
        <a:p>
          <a:endParaRPr lang="en-US"/>
        </a:p>
      </dgm:t>
    </dgm:pt>
    <dgm:pt modelId="{8FC05185-FE2A-468F-9890-3E118875A495}" type="sibTrans" cxnId="{7C43507E-3AB6-468D-B3BF-82C228D75169}">
      <dgm:prSet/>
      <dgm:spPr/>
      <dgm:t>
        <a:bodyPr/>
        <a:lstStyle/>
        <a:p>
          <a:endParaRPr lang="en-US"/>
        </a:p>
      </dgm:t>
    </dgm:pt>
    <dgm:pt modelId="{85CECC1F-C5D8-429E-ACC1-3C860E187ECC}">
      <dgm:prSet phldrT="[Text]"/>
      <dgm:spPr/>
      <dgm:t>
        <a:bodyPr/>
        <a:lstStyle/>
        <a:p>
          <a:r>
            <a:rPr lang="en-US"/>
            <a:t>Milestones </a:t>
          </a:r>
        </a:p>
      </dgm:t>
    </dgm:pt>
    <dgm:pt modelId="{2DBABA87-EA56-4A46-932D-3B7A319A2DE0}" type="parTrans" cxnId="{B3AD0949-7040-41E9-B9E6-FCEFB81AC0E6}">
      <dgm:prSet/>
      <dgm:spPr/>
      <dgm:t>
        <a:bodyPr/>
        <a:lstStyle/>
        <a:p>
          <a:endParaRPr lang="en-US"/>
        </a:p>
      </dgm:t>
    </dgm:pt>
    <dgm:pt modelId="{ED9234A9-4900-4CB3-8814-99C4FDC9CEFD}" type="sibTrans" cxnId="{B3AD0949-7040-41E9-B9E6-FCEFB81AC0E6}">
      <dgm:prSet/>
      <dgm:spPr/>
      <dgm:t>
        <a:bodyPr/>
        <a:lstStyle/>
        <a:p>
          <a:endParaRPr lang="en-US"/>
        </a:p>
      </dgm:t>
    </dgm:pt>
    <dgm:pt modelId="{F4A90C8A-0C01-43F3-940A-C528D23DA6A3}">
      <dgm:prSet phldrT="[Text]"/>
      <dgm:spPr/>
      <dgm:t>
        <a:bodyPr/>
        <a:lstStyle/>
        <a:p>
          <a:r>
            <a:rPr lang="en-US"/>
            <a:t>Time based counter</a:t>
          </a:r>
        </a:p>
      </dgm:t>
    </dgm:pt>
    <dgm:pt modelId="{A9CA71C5-B841-4E99-A7A5-71313E51B8FF}" type="parTrans" cxnId="{B369A919-3A52-40F7-BAD8-63C5A375DFD1}">
      <dgm:prSet/>
      <dgm:spPr/>
      <dgm:t>
        <a:bodyPr/>
        <a:lstStyle/>
        <a:p>
          <a:endParaRPr lang="en-US"/>
        </a:p>
      </dgm:t>
    </dgm:pt>
    <dgm:pt modelId="{00BC0E1B-31E7-411A-8B55-0B6CC3121BEC}" type="sibTrans" cxnId="{B369A919-3A52-40F7-BAD8-63C5A375DFD1}">
      <dgm:prSet/>
      <dgm:spPr/>
      <dgm:t>
        <a:bodyPr/>
        <a:lstStyle/>
        <a:p>
          <a:endParaRPr lang="en-US"/>
        </a:p>
      </dgm:t>
    </dgm:pt>
    <dgm:pt modelId="{0B4AF9E4-A33B-4C5F-BD22-24121C91F935}">
      <dgm:prSet phldrT="[Text]"/>
      <dgm:spPr/>
      <dgm:t>
        <a:bodyPr/>
        <a:lstStyle/>
        <a:p>
          <a:r>
            <a:rPr lang="en-US"/>
            <a:t>Lockdown function</a:t>
          </a:r>
        </a:p>
      </dgm:t>
    </dgm:pt>
    <dgm:pt modelId="{17FF8941-7437-4AC0-9502-309E7DF77FAD}" type="parTrans" cxnId="{C495ABDE-6ABE-4058-A182-E6DE3109603D}">
      <dgm:prSet/>
      <dgm:spPr/>
      <dgm:t>
        <a:bodyPr/>
        <a:lstStyle/>
        <a:p>
          <a:endParaRPr lang="en-US"/>
        </a:p>
      </dgm:t>
    </dgm:pt>
    <dgm:pt modelId="{370CC00B-3A64-4AE2-80C4-BE4EBBF20BC2}" type="sibTrans" cxnId="{C495ABDE-6ABE-4058-A182-E6DE3109603D}">
      <dgm:prSet/>
      <dgm:spPr/>
      <dgm:t>
        <a:bodyPr/>
        <a:lstStyle/>
        <a:p>
          <a:endParaRPr lang="en-US"/>
        </a:p>
      </dgm:t>
    </dgm:pt>
    <dgm:pt modelId="{108DBB87-2ECB-4D12-B604-19CECB317966}">
      <dgm:prSet phldrT="[Text]"/>
      <dgm:spPr>
        <a:solidFill>
          <a:srgbClr val="002060"/>
        </a:solidFill>
      </dgm:spPr>
      <dgm:t>
        <a:bodyPr/>
        <a:lstStyle/>
        <a:p>
          <a:r>
            <a:rPr lang="en-US"/>
            <a:t>Testing </a:t>
          </a:r>
        </a:p>
      </dgm:t>
    </dgm:pt>
    <dgm:pt modelId="{CD0D9A39-D230-4DA3-A726-C64C00B08255}" type="parTrans" cxnId="{4C03CDB7-C3C9-4879-B75D-2882F9457A0C}">
      <dgm:prSet/>
      <dgm:spPr/>
      <dgm:t>
        <a:bodyPr/>
        <a:lstStyle/>
        <a:p>
          <a:endParaRPr lang="en-US"/>
        </a:p>
      </dgm:t>
    </dgm:pt>
    <dgm:pt modelId="{9CF8B280-3344-43E5-8DBB-D95F3450B63C}" type="sibTrans" cxnId="{4C03CDB7-C3C9-4879-B75D-2882F9457A0C}">
      <dgm:prSet/>
      <dgm:spPr/>
      <dgm:t>
        <a:bodyPr/>
        <a:lstStyle/>
        <a:p>
          <a:endParaRPr lang="en-US"/>
        </a:p>
      </dgm:t>
    </dgm:pt>
    <dgm:pt modelId="{B5FDACE9-DB0D-400C-9D2D-1D54E77C0BCC}">
      <dgm:prSet phldrT="[Text]"/>
      <dgm:spPr/>
      <dgm:t>
        <a:bodyPr/>
        <a:lstStyle/>
        <a:p>
          <a:r>
            <a:rPr lang="en-US"/>
            <a:t>Tree Structure</a:t>
          </a:r>
        </a:p>
      </dgm:t>
    </dgm:pt>
    <dgm:pt modelId="{4983ADA2-7022-4D73-92B7-FDFF598BEB21}" type="parTrans" cxnId="{9BC574E4-E00C-4C36-B965-267B5A7196B9}">
      <dgm:prSet/>
      <dgm:spPr/>
      <dgm:t>
        <a:bodyPr/>
        <a:lstStyle/>
        <a:p>
          <a:endParaRPr lang="en-US"/>
        </a:p>
      </dgm:t>
    </dgm:pt>
    <dgm:pt modelId="{A6FA488F-6851-47F7-919A-3365E6C6E9AF}" type="sibTrans" cxnId="{9BC574E4-E00C-4C36-B965-267B5A7196B9}">
      <dgm:prSet/>
      <dgm:spPr/>
      <dgm:t>
        <a:bodyPr/>
        <a:lstStyle/>
        <a:p>
          <a:endParaRPr lang="en-US"/>
        </a:p>
      </dgm:t>
    </dgm:pt>
    <dgm:pt modelId="{3334D381-17E5-4E82-AF36-31755C7D6C6A}">
      <dgm:prSet phldrT="[Text]"/>
      <dgm:spPr>
        <a:solidFill>
          <a:srgbClr val="002060"/>
        </a:solidFill>
      </dgm:spPr>
      <dgm:t>
        <a:bodyPr/>
        <a:lstStyle/>
        <a:p>
          <a:r>
            <a:rPr lang="en-US"/>
            <a:t>Testing</a:t>
          </a:r>
        </a:p>
      </dgm:t>
    </dgm:pt>
    <dgm:pt modelId="{9B7916B4-9051-435B-A9B4-5B6A235E1C0B}" type="parTrans" cxnId="{F0207835-69E2-4795-8674-2070B004F11C}">
      <dgm:prSet/>
      <dgm:spPr/>
      <dgm:t>
        <a:bodyPr/>
        <a:lstStyle/>
        <a:p>
          <a:endParaRPr lang="en-US"/>
        </a:p>
      </dgm:t>
    </dgm:pt>
    <dgm:pt modelId="{99D5E4A3-673E-4F85-9345-96F657A1EF1F}" type="sibTrans" cxnId="{F0207835-69E2-4795-8674-2070B004F11C}">
      <dgm:prSet/>
      <dgm:spPr/>
      <dgm:t>
        <a:bodyPr/>
        <a:lstStyle/>
        <a:p>
          <a:endParaRPr lang="en-US"/>
        </a:p>
      </dgm:t>
    </dgm:pt>
    <dgm:pt modelId="{3ECC3425-7DA6-4989-8274-678B0848B607}">
      <dgm:prSet phldrT="[Text]"/>
      <dgm:spPr/>
      <dgm:t>
        <a:bodyPr/>
        <a:lstStyle/>
        <a:p>
          <a:r>
            <a:rPr lang="en-US"/>
            <a:t>ABSA component</a:t>
          </a:r>
        </a:p>
      </dgm:t>
    </dgm:pt>
    <dgm:pt modelId="{69B07299-14EC-43B1-9B90-56C80DACC0BF}" type="parTrans" cxnId="{ABB8C0CC-4018-4268-8D4B-E98B17E157DA}">
      <dgm:prSet/>
      <dgm:spPr/>
      <dgm:t>
        <a:bodyPr/>
        <a:lstStyle/>
        <a:p>
          <a:endParaRPr lang="en-US"/>
        </a:p>
      </dgm:t>
    </dgm:pt>
    <dgm:pt modelId="{F0A12EFF-99A8-4CA6-87CF-ED1AB1B0857E}" type="sibTrans" cxnId="{ABB8C0CC-4018-4268-8D4B-E98B17E157DA}">
      <dgm:prSet/>
      <dgm:spPr/>
      <dgm:t>
        <a:bodyPr/>
        <a:lstStyle/>
        <a:p>
          <a:endParaRPr lang="en-US"/>
        </a:p>
      </dgm:t>
    </dgm:pt>
    <dgm:pt modelId="{82CB0995-44DA-4DA2-8488-099022F4991C}">
      <dgm:prSet phldrT="[Text]"/>
      <dgm:spPr/>
      <dgm:t>
        <a:bodyPr/>
        <a:lstStyle/>
        <a:p>
          <a:r>
            <a:rPr lang="en-US"/>
            <a:t>WBS integration</a:t>
          </a:r>
        </a:p>
      </dgm:t>
    </dgm:pt>
    <dgm:pt modelId="{4F136DA8-7FD1-4423-BBB1-8BFD1028D506}" type="parTrans" cxnId="{61754436-792D-41E5-9B6F-396E528AE9E1}">
      <dgm:prSet/>
      <dgm:spPr/>
      <dgm:t>
        <a:bodyPr/>
        <a:lstStyle/>
        <a:p>
          <a:endParaRPr lang="en-US"/>
        </a:p>
      </dgm:t>
    </dgm:pt>
    <dgm:pt modelId="{5A65B9E8-6197-4B9F-AA1B-2CC10327E2F3}" type="sibTrans" cxnId="{61754436-792D-41E5-9B6F-396E528AE9E1}">
      <dgm:prSet/>
      <dgm:spPr/>
      <dgm:t>
        <a:bodyPr/>
        <a:lstStyle/>
        <a:p>
          <a:endParaRPr lang="en-US"/>
        </a:p>
      </dgm:t>
    </dgm:pt>
    <dgm:pt modelId="{44F9990D-6D60-4DC2-829D-EDCC9FD81D6A}">
      <dgm:prSet phldrT="[Text]"/>
      <dgm:spPr/>
      <dgm:t>
        <a:bodyPr/>
        <a:lstStyle/>
        <a:p>
          <a:r>
            <a:rPr lang="en-US"/>
            <a:t>data base</a:t>
          </a:r>
        </a:p>
      </dgm:t>
    </dgm:pt>
    <dgm:pt modelId="{50250228-8AF3-488F-932C-897DF0D1A738}" type="parTrans" cxnId="{8A784E8B-CC94-4F08-A80B-F006AEA95B31}">
      <dgm:prSet/>
      <dgm:spPr/>
      <dgm:t>
        <a:bodyPr/>
        <a:lstStyle/>
        <a:p>
          <a:endParaRPr lang="en-US"/>
        </a:p>
      </dgm:t>
    </dgm:pt>
    <dgm:pt modelId="{69D1D9DC-8B4D-4988-B488-DEB1E507A227}" type="sibTrans" cxnId="{8A784E8B-CC94-4F08-A80B-F006AEA95B31}">
      <dgm:prSet/>
      <dgm:spPr/>
      <dgm:t>
        <a:bodyPr/>
        <a:lstStyle/>
        <a:p>
          <a:endParaRPr lang="en-US"/>
        </a:p>
      </dgm:t>
    </dgm:pt>
    <dgm:pt modelId="{FD69F92B-06F6-474E-BCD6-4180D2DF1025}">
      <dgm:prSet phldrT="[Text]"/>
      <dgm:spPr/>
      <dgm:t>
        <a:bodyPr/>
        <a:lstStyle/>
        <a:p>
          <a:r>
            <a:rPr lang="en-US"/>
            <a:t>Deployment</a:t>
          </a:r>
        </a:p>
      </dgm:t>
    </dgm:pt>
    <dgm:pt modelId="{B550008A-C3F3-499F-B3C7-033122F8797B}" type="parTrans" cxnId="{4F94D9E7-0084-486E-9DD3-2FC2805AE15E}">
      <dgm:prSet/>
      <dgm:spPr/>
      <dgm:t>
        <a:bodyPr/>
        <a:lstStyle/>
        <a:p>
          <a:endParaRPr lang="en-US"/>
        </a:p>
      </dgm:t>
    </dgm:pt>
    <dgm:pt modelId="{A3CB9C40-A036-4142-88C2-8761D50E8C9D}" type="sibTrans" cxnId="{4F94D9E7-0084-486E-9DD3-2FC2805AE15E}">
      <dgm:prSet/>
      <dgm:spPr/>
      <dgm:t>
        <a:bodyPr/>
        <a:lstStyle/>
        <a:p>
          <a:endParaRPr lang="en-US"/>
        </a:p>
      </dgm:t>
    </dgm:pt>
    <dgm:pt modelId="{99CCA248-5FE3-4370-841C-DA7B0F01F5B2}">
      <dgm:prSet phldrT="[Text]"/>
      <dgm:spPr/>
      <dgm:t>
        <a:bodyPr/>
        <a:lstStyle/>
        <a:p>
          <a:r>
            <a:rPr lang="en-US"/>
            <a:t>Integration</a:t>
          </a:r>
        </a:p>
      </dgm:t>
    </dgm:pt>
    <dgm:pt modelId="{2C2D8470-5A26-4B3B-B471-8CBA37455848}" type="parTrans" cxnId="{BCEC8AD2-E383-4349-A83F-E92C7F1277FF}">
      <dgm:prSet/>
      <dgm:spPr/>
      <dgm:t>
        <a:bodyPr/>
        <a:lstStyle/>
        <a:p>
          <a:endParaRPr lang="en-US"/>
        </a:p>
      </dgm:t>
    </dgm:pt>
    <dgm:pt modelId="{02A78026-F832-441C-A612-63C0626B109B}" type="sibTrans" cxnId="{BCEC8AD2-E383-4349-A83F-E92C7F1277FF}">
      <dgm:prSet/>
      <dgm:spPr/>
      <dgm:t>
        <a:bodyPr/>
        <a:lstStyle/>
        <a:p>
          <a:endParaRPr lang="en-US"/>
        </a:p>
      </dgm:t>
    </dgm:pt>
    <dgm:pt modelId="{E1D5D6E9-F6BC-445C-BDB0-1D6AB9694183}">
      <dgm:prSet phldrT="[Text]"/>
      <dgm:spPr/>
      <dgm:t>
        <a:bodyPr/>
        <a:lstStyle/>
        <a:p>
          <a:r>
            <a:rPr lang="en-US"/>
            <a:t>Testing</a:t>
          </a:r>
        </a:p>
      </dgm:t>
    </dgm:pt>
    <dgm:pt modelId="{01EC84F2-F518-4E7E-9F08-7BC25A4F21C1}" type="parTrans" cxnId="{4F6566FB-5967-4DA4-8BFE-19365C2E8C17}">
      <dgm:prSet/>
      <dgm:spPr/>
      <dgm:t>
        <a:bodyPr/>
        <a:lstStyle/>
        <a:p>
          <a:endParaRPr lang="en-US"/>
        </a:p>
      </dgm:t>
    </dgm:pt>
    <dgm:pt modelId="{881BDB45-DBEE-45D8-A33C-0B18C6E7AB50}" type="sibTrans" cxnId="{4F6566FB-5967-4DA4-8BFE-19365C2E8C17}">
      <dgm:prSet/>
      <dgm:spPr/>
      <dgm:t>
        <a:bodyPr/>
        <a:lstStyle/>
        <a:p>
          <a:endParaRPr lang="en-US"/>
        </a:p>
      </dgm:t>
    </dgm:pt>
    <dgm:pt modelId="{188A921A-C0AE-4D04-B47F-4534AF471C71}">
      <dgm:prSet phldrT="[Text]"/>
      <dgm:spPr/>
      <dgm:t>
        <a:bodyPr/>
        <a:lstStyle/>
        <a:p>
          <a:r>
            <a:rPr lang="en-US"/>
            <a:t>QA</a:t>
          </a:r>
        </a:p>
      </dgm:t>
    </dgm:pt>
    <dgm:pt modelId="{99B27D5D-3D59-4979-81F1-5FB2A0B66C3C}" type="parTrans" cxnId="{D7421907-33D3-4F7F-84CE-418451B56B89}">
      <dgm:prSet/>
      <dgm:spPr/>
      <dgm:t>
        <a:bodyPr/>
        <a:lstStyle/>
        <a:p>
          <a:endParaRPr lang="en-US"/>
        </a:p>
      </dgm:t>
    </dgm:pt>
    <dgm:pt modelId="{3377DACF-9163-4921-92C5-9C8BA42AC49E}" type="sibTrans" cxnId="{D7421907-33D3-4F7F-84CE-418451B56B89}">
      <dgm:prSet/>
      <dgm:spPr/>
      <dgm:t>
        <a:bodyPr/>
        <a:lstStyle/>
        <a:p>
          <a:endParaRPr lang="en-US"/>
        </a:p>
      </dgm:t>
    </dgm:pt>
    <dgm:pt modelId="{6DBADC08-5303-49F2-A2AB-24AED360535C}">
      <dgm:prSet phldrT="[Text]"/>
      <dgm:spPr/>
      <dgm:t>
        <a:bodyPr/>
        <a:lstStyle/>
        <a:p>
          <a:r>
            <a:rPr lang="en-US" dirty="0"/>
            <a:t>Bug's fix</a:t>
          </a:r>
        </a:p>
      </dgm:t>
    </dgm:pt>
    <dgm:pt modelId="{7201AF5F-15B7-48C6-9FE0-226754829013}" type="parTrans" cxnId="{1725DBEB-CABB-4A22-B737-7CFE45CAADA4}">
      <dgm:prSet/>
      <dgm:spPr/>
      <dgm:t>
        <a:bodyPr/>
        <a:lstStyle/>
        <a:p>
          <a:endParaRPr lang="en-US"/>
        </a:p>
      </dgm:t>
    </dgm:pt>
    <dgm:pt modelId="{3539C886-4243-4628-A9A8-5D5E0CCE6B59}" type="sibTrans" cxnId="{1725DBEB-CABB-4A22-B737-7CFE45CAADA4}">
      <dgm:prSet/>
      <dgm:spPr/>
      <dgm:t>
        <a:bodyPr/>
        <a:lstStyle/>
        <a:p>
          <a:endParaRPr lang="en-US"/>
        </a:p>
      </dgm:t>
    </dgm:pt>
    <dgm:pt modelId="{AC3913C5-F161-4E3A-B6E4-36923EA24A0D}">
      <dgm:prSet phldrT="[Text]"/>
      <dgm:spPr/>
      <dgm:t>
        <a:bodyPr/>
        <a:lstStyle/>
        <a:p>
          <a:r>
            <a:rPr lang="en-US"/>
            <a:t>Heroku Deployment</a:t>
          </a:r>
        </a:p>
      </dgm:t>
    </dgm:pt>
    <dgm:pt modelId="{A8EF8A15-1247-4A64-995E-FFD317D8250F}" type="parTrans" cxnId="{C2CC5CB4-D574-4236-BE17-B9E758F208B9}">
      <dgm:prSet/>
      <dgm:spPr/>
      <dgm:t>
        <a:bodyPr/>
        <a:lstStyle/>
        <a:p>
          <a:endParaRPr lang="en-US"/>
        </a:p>
      </dgm:t>
    </dgm:pt>
    <dgm:pt modelId="{A0AC2949-4A72-4C9E-B0E2-A5AADC56C1AF}" type="sibTrans" cxnId="{C2CC5CB4-D574-4236-BE17-B9E758F208B9}">
      <dgm:prSet/>
      <dgm:spPr/>
      <dgm:t>
        <a:bodyPr/>
        <a:lstStyle/>
        <a:p>
          <a:endParaRPr lang="en-US"/>
        </a:p>
      </dgm:t>
    </dgm:pt>
    <dgm:pt modelId="{EB5C1A6A-849E-4E05-B187-2C3D45187824}">
      <dgm:prSet phldrT="[Text]"/>
      <dgm:spPr/>
      <dgm:t>
        <a:bodyPr/>
        <a:lstStyle/>
        <a:p>
          <a:r>
            <a:rPr lang="en-US"/>
            <a:t>AWS Deployment</a:t>
          </a:r>
        </a:p>
      </dgm:t>
    </dgm:pt>
    <dgm:pt modelId="{70E2E0F3-05E2-4272-BC79-F58F9ECF747B}" type="parTrans" cxnId="{88C67165-E692-42CD-947D-1D7B0917E23B}">
      <dgm:prSet/>
      <dgm:spPr/>
      <dgm:t>
        <a:bodyPr/>
        <a:lstStyle/>
        <a:p>
          <a:endParaRPr lang="en-US"/>
        </a:p>
      </dgm:t>
    </dgm:pt>
    <dgm:pt modelId="{0E065172-88D8-45FC-BBAE-A3DB603F2703}" type="sibTrans" cxnId="{88C67165-E692-42CD-947D-1D7B0917E23B}">
      <dgm:prSet/>
      <dgm:spPr/>
      <dgm:t>
        <a:bodyPr/>
        <a:lstStyle/>
        <a:p>
          <a:endParaRPr lang="en-US"/>
        </a:p>
      </dgm:t>
    </dgm:pt>
    <dgm:pt modelId="{0C60D855-7E7D-472E-BAB2-C2A5A2489701}">
      <dgm:prSet phldrT="[Text]"/>
      <dgm:spPr/>
      <dgm:t>
        <a:bodyPr/>
        <a:lstStyle/>
        <a:p>
          <a:r>
            <a:rPr lang="en-US"/>
            <a:t>Microservice and API</a:t>
          </a:r>
        </a:p>
      </dgm:t>
    </dgm:pt>
    <dgm:pt modelId="{BBC55412-5D8D-40A7-B9AE-2E102A2C284B}" type="parTrans" cxnId="{86BDB84D-8696-42FA-ABA2-0759786FA288}">
      <dgm:prSet/>
      <dgm:spPr/>
      <dgm:t>
        <a:bodyPr/>
        <a:lstStyle/>
        <a:p>
          <a:endParaRPr lang="en-US"/>
        </a:p>
      </dgm:t>
    </dgm:pt>
    <dgm:pt modelId="{F3002E5B-26B6-49E4-A3FD-DE51444E7979}" type="sibTrans" cxnId="{86BDB84D-8696-42FA-ABA2-0759786FA288}">
      <dgm:prSet/>
      <dgm:spPr/>
      <dgm:t>
        <a:bodyPr/>
        <a:lstStyle/>
        <a:p>
          <a:endParaRPr lang="en-US"/>
        </a:p>
      </dgm:t>
    </dgm:pt>
    <dgm:pt modelId="{0721C7BC-AAC8-4422-B212-446256DB80D1}" type="pres">
      <dgm:prSet presAssocID="{D5FACB57-B0F0-4F0B-A43D-06F51E3A0D55}" presName="theList" presStyleCnt="0">
        <dgm:presLayoutVars>
          <dgm:dir/>
          <dgm:animLvl val="lvl"/>
          <dgm:resizeHandles val="exact"/>
        </dgm:presLayoutVars>
      </dgm:prSet>
      <dgm:spPr/>
      <dgm:t>
        <a:bodyPr/>
        <a:lstStyle/>
        <a:p>
          <a:endParaRPr lang="en-US"/>
        </a:p>
      </dgm:t>
    </dgm:pt>
    <dgm:pt modelId="{BBE3D949-E9BD-4023-A8A9-83E83EB35186}" type="pres">
      <dgm:prSet presAssocID="{614EDB14-E007-4530-89F8-A636AEF1E7D0}" presName="compNode" presStyleCnt="0"/>
      <dgm:spPr/>
    </dgm:pt>
    <dgm:pt modelId="{A314AA49-E960-4EBD-A362-C7154F0C30A2}" type="pres">
      <dgm:prSet presAssocID="{614EDB14-E007-4530-89F8-A636AEF1E7D0}" presName="aNode" presStyleLbl="bgShp" presStyleIdx="0" presStyleCnt="4"/>
      <dgm:spPr/>
      <dgm:t>
        <a:bodyPr/>
        <a:lstStyle/>
        <a:p>
          <a:endParaRPr lang="en-US"/>
        </a:p>
      </dgm:t>
    </dgm:pt>
    <dgm:pt modelId="{15346C05-295F-4776-A7D8-62ED5FAC6BDC}" type="pres">
      <dgm:prSet presAssocID="{614EDB14-E007-4530-89F8-A636AEF1E7D0}" presName="textNode" presStyleLbl="bgShp" presStyleIdx="0" presStyleCnt="4"/>
      <dgm:spPr/>
      <dgm:t>
        <a:bodyPr/>
        <a:lstStyle/>
        <a:p>
          <a:endParaRPr lang="en-US"/>
        </a:p>
      </dgm:t>
    </dgm:pt>
    <dgm:pt modelId="{E7043A23-4CB1-463B-8750-5CCA8C8BFB1A}" type="pres">
      <dgm:prSet presAssocID="{614EDB14-E007-4530-89F8-A636AEF1E7D0}" presName="compChildNode" presStyleCnt="0"/>
      <dgm:spPr/>
    </dgm:pt>
    <dgm:pt modelId="{7EA65D0F-22DC-4CCA-8778-AD03E5E56B95}" type="pres">
      <dgm:prSet presAssocID="{614EDB14-E007-4530-89F8-A636AEF1E7D0}" presName="theInnerList" presStyleCnt="0"/>
      <dgm:spPr/>
    </dgm:pt>
    <dgm:pt modelId="{59506670-51C8-4A2F-BB86-2E25ED232A85}" type="pres">
      <dgm:prSet presAssocID="{98BB4D1F-CAC5-4E92-86B2-4E644B0738F6}" presName="childNode" presStyleLbl="node1" presStyleIdx="0" presStyleCnt="25">
        <dgm:presLayoutVars>
          <dgm:bulletEnabled val="1"/>
        </dgm:presLayoutVars>
      </dgm:prSet>
      <dgm:spPr/>
      <dgm:t>
        <a:bodyPr/>
        <a:lstStyle/>
        <a:p>
          <a:endParaRPr lang="en-US"/>
        </a:p>
      </dgm:t>
    </dgm:pt>
    <dgm:pt modelId="{40C33834-ABE7-44BA-8D63-871B078B5531}" type="pres">
      <dgm:prSet presAssocID="{98BB4D1F-CAC5-4E92-86B2-4E644B0738F6}" presName="aSpace2" presStyleCnt="0"/>
      <dgm:spPr/>
    </dgm:pt>
    <dgm:pt modelId="{CA9D129F-6231-43BC-A823-480B06BF6D7A}" type="pres">
      <dgm:prSet presAssocID="{484FBE02-67E6-4652-AD81-894EF681B4FE}" presName="childNode" presStyleLbl="node1" presStyleIdx="1" presStyleCnt="25">
        <dgm:presLayoutVars>
          <dgm:bulletEnabled val="1"/>
        </dgm:presLayoutVars>
      </dgm:prSet>
      <dgm:spPr/>
      <dgm:t>
        <a:bodyPr/>
        <a:lstStyle/>
        <a:p>
          <a:endParaRPr lang="en-US"/>
        </a:p>
      </dgm:t>
    </dgm:pt>
    <dgm:pt modelId="{70DD028A-CC1E-4019-AA89-4F8B46E8DC10}" type="pres">
      <dgm:prSet presAssocID="{484FBE02-67E6-4652-AD81-894EF681B4FE}" presName="aSpace2" presStyleCnt="0"/>
      <dgm:spPr/>
    </dgm:pt>
    <dgm:pt modelId="{7B17FEC3-A0F6-40FB-8383-6C7CA8971BD7}" type="pres">
      <dgm:prSet presAssocID="{C9A62DCD-46AC-492B-A2B0-F2305612377A}" presName="childNode" presStyleLbl="node1" presStyleIdx="2" presStyleCnt="25">
        <dgm:presLayoutVars>
          <dgm:bulletEnabled val="1"/>
        </dgm:presLayoutVars>
      </dgm:prSet>
      <dgm:spPr/>
      <dgm:t>
        <a:bodyPr/>
        <a:lstStyle/>
        <a:p>
          <a:endParaRPr lang="en-US"/>
        </a:p>
      </dgm:t>
    </dgm:pt>
    <dgm:pt modelId="{3FA5EE46-C20F-4ED4-BBB1-9E54D66C4FCC}" type="pres">
      <dgm:prSet presAssocID="{C9A62DCD-46AC-492B-A2B0-F2305612377A}" presName="aSpace2" presStyleCnt="0"/>
      <dgm:spPr/>
    </dgm:pt>
    <dgm:pt modelId="{7FCFF4AE-F577-4B83-A8BB-44FE67EB6967}" type="pres">
      <dgm:prSet presAssocID="{090D8341-DD2E-4B3E-B332-BDE19D8D347D}" presName="childNode" presStyleLbl="node1" presStyleIdx="3" presStyleCnt="25">
        <dgm:presLayoutVars>
          <dgm:bulletEnabled val="1"/>
        </dgm:presLayoutVars>
      </dgm:prSet>
      <dgm:spPr/>
      <dgm:t>
        <a:bodyPr/>
        <a:lstStyle/>
        <a:p>
          <a:endParaRPr lang="en-US"/>
        </a:p>
      </dgm:t>
    </dgm:pt>
    <dgm:pt modelId="{1627E417-1526-4434-9A5A-2C6FA9F4D851}" type="pres">
      <dgm:prSet presAssocID="{090D8341-DD2E-4B3E-B332-BDE19D8D347D}" presName="aSpace2" presStyleCnt="0"/>
      <dgm:spPr/>
    </dgm:pt>
    <dgm:pt modelId="{527A9B1F-6EEE-4469-8886-5FCC7F20CF1F}" type="pres">
      <dgm:prSet presAssocID="{41FDFFD4-94D3-41D7-B4B5-B5366035ED84}" presName="childNode" presStyleLbl="node1" presStyleIdx="4" presStyleCnt="25">
        <dgm:presLayoutVars>
          <dgm:bulletEnabled val="1"/>
        </dgm:presLayoutVars>
      </dgm:prSet>
      <dgm:spPr/>
      <dgm:t>
        <a:bodyPr/>
        <a:lstStyle/>
        <a:p>
          <a:endParaRPr lang="en-US"/>
        </a:p>
      </dgm:t>
    </dgm:pt>
    <dgm:pt modelId="{7852AC06-1223-4F0D-9376-DAE0C98A827F}" type="pres">
      <dgm:prSet presAssocID="{41FDFFD4-94D3-41D7-B4B5-B5366035ED84}" presName="aSpace2" presStyleCnt="0"/>
      <dgm:spPr/>
    </dgm:pt>
    <dgm:pt modelId="{5208E25D-7A8D-44C7-8744-58C6E5749CA8}" type="pres">
      <dgm:prSet presAssocID="{4D3FAF61-541C-42B1-8912-4D7B52C06D98}" presName="childNode" presStyleLbl="node1" presStyleIdx="5" presStyleCnt="25">
        <dgm:presLayoutVars>
          <dgm:bulletEnabled val="1"/>
        </dgm:presLayoutVars>
      </dgm:prSet>
      <dgm:spPr/>
      <dgm:t>
        <a:bodyPr/>
        <a:lstStyle/>
        <a:p>
          <a:endParaRPr lang="en-US"/>
        </a:p>
      </dgm:t>
    </dgm:pt>
    <dgm:pt modelId="{CF60A7A6-88A2-451B-B7A9-3C2C8F3C3A61}" type="pres">
      <dgm:prSet presAssocID="{614EDB14-E007-4530-89F8-A636AEF1E7D0}" presName="aSpace" presStyleCnt="0"/>
      <dgm:spPr/>
    </dgm:pt>
    <dgm:pt modelId="{561424CA-9A7E-4EAC-8B03-C133D457DD8C}" type="pres">
      <dgm:prSet presAssocID="{CCB78AFB-FC68-4F8F-951C-6A5C50187877}" presName="compNode" presStyleCnt="0"/>
      <dgm:spPr/>
    </dgm:pt>
    <dgm:pt modelId="{87FC61A8-3F77-4186-8A5C-7EC2035B6928}" type="pres">
      <dgm:prSet presAssocID="{CCB78AFB-FC68-4F8F-951C-6A5C50187877}" presName="aNode" presStyleLbl="bgShp" presStyleIdx="1" presStyleCnt="4" custLinFactNeighborX="-1478" custLinFactNeighborY="2619"/>
      <dgm:spPr/>
      <dgm:t>
        <a:bodyPr/>
        <a:lstStyle/>
        <a:p>
          <a:endParaRPr lang="en-US"/>
        </a:p>
      </dgm:t>
    </dgm:pt>
    <dgm:pt modelId="{1A230F13-9B22-4725-A390-CED760FE1858}" type="pres">
      <dgm:prSet presAssocID="{CCB78AFB-FC68-4F8F-951C-6A5C50187877}" presName="textNode" presStyleLbl="bgShp" presStyleIdx="1" presStyleCnt="4"/>
      <dgm:spPr/>
      <dgm:t>
        <a:bodyPr/>
        <a:lstStyle/>
        <a:p>
          <a:endParaRPr lang="en-US"/>
        </a:p>
      </dgm:t>
    </dgm:pt>
    <dgm:pt modelId="{05622FA2-8204-4122-923A-A53BB07BFEC6}" type="pres">
      <dgm:prSet presAssocID="{CCB78AFB-FC68-4F8F-951C-6A5C50187877}" presName="compChildNode" presStyleCnt="0"/>
      <dgm:spPr/>
    </dgm:pt>
    <dgm:pt modelId="{F0E93E69-D3A5-4435-A277-6D6EF89038F3}" type="pres">
      <dgm:prSet presAssocID="{CCB78AFB-FC68-4F8F-951C-6A5C50187877}" presName="theInnerList" presStyleCnt="0"/>
      <dgm:spPr/>
    </dgm:pt>
    <dgm:pt modelId="{310655EF-50AB-47B7-92A2-6B6FD92B0A61}" type="pres">
      <dgm:prSet presAssocID="{991C16D0-B67A-4E03-A904-25BC34B95FD4}" presName="childNode" presStyleLbl="node1" presStyleIdx="6" presStyleCnt="25">
        <dgm:presLayoutVars>
          <dgm:bulletEnabled val="1"/>
        </dgm:presLayoutVars>
      </dgm:prSet>
      <dgm:spPr/>
      <dgm:t>
        <a:bodyPr/>
        <a:lstStyle/>
        <a:p>
          <a:endParaRPr lang="en-US"/>
        </a:p>
      </dgm:t>
    </dgm:pt>
    <dgm:pt modelId="{DDD9EBA8-B055-49CF-A490-9C6711B24B60}" type="pres">
      <dgm:prSet presAssocID="{991C16D0-B67A-4E03-A904-25BC34B95FD4}" presName="aSpace2" presStyleCnt="0"/>
      <dgm:spPr/>
    </dgm:pt>
    <dgm:pt modelId="{0E1E6846-18B0-4B44-9E34-6E855894D343}" type="pres">
      <dgm:prSet presAssocID="{B5FDACE9-DB0D-400C-9D2D-1D54E77C0BCC}" presName="childNode" presStyleLbl="node1" presStyleIdx="7" presStyleCnt="25">
        <dgm:presLayoutVars>
          <dgm:bulletEnabled val="1"/>
        </dgm:presLayoutVars>
      </dgm:prSet>
      <dgm:spPr/>
      <dgm:t>
        <a:bodyPr/>
        <a:lstStyle/>
        <a:p>
          <a:endParaRPr lang="en-US"/>
        </a:p>
      </dgm:t>
    </dgm:pt>
    <dgm:pt modelId="{DAFB48B5-ECE1-462E-B6AE-DDE6613AAA4C}" type="pres">
      <dgm:prSet presAssocID="{B5FDACE9-DB0D-400C-9D2D-1D54E77C0BCC}" presName="aSpace2" presStyleCnt="0"/>
      <dgm:spPr/>
    </dgm:pt>
    <dgm:pt modelId="{35AC4FC3-964A-4B70-B9A6-EFF9836F9C48}" type="pres">
      <dgm:prSet presAssocID="{85CECC1F-C5D8-429E-ACC1-3C860E187ECC}" presName="childNode" presStyleLbl="node1" presStyleIdx="8" presStyleCnt="25">
        <dgm:presLayoutVars>
          <dgm:bulletEnabled val="1"/>
        </dgm:presLayoutVars>
      </dgm:prSet>
      <dgm:spPr/>
      <dgm:t>
        <a:bodyPr/>
        <a:lstStyle/>
        <a:p>
          <a:endParaRPr lang="en-US"/>
        </a:p>
      </dgm:t>
    </dgm:pt>
    <dgm:pt modelId="{C819E35F-51E2-4899-B278-CDE661EDAA21}" type="pres">
      <dgm:prSet presAssocID="{85CECC1F-C5D8-429E-ACC1-3C860E187ECC}" presName="aSpace2" presStyleCnt="0"/>
      <dgm:spPr/>
    </dgm:pt>
    <dgm:pt modelId="{1950680F-9F99-4516-A47F-A8395975A256}" type="pres">
      <dgm:prSet presAssocID="{B37F3D12-9D59-4A33-AA08-1E911E548076}" presName="childNode" presStyleLbl="node1" presStyleIdx="9" presStyleCnt="25">
        <dgm:presLayoutVars>
          <dgm:bulletEnabled val="1"/>
        </dgm:presLayoutVars>
      </dgm:prSet>
      <dgm:spPr/>
      <dgm:t>
        <a:bodyPr/>
        <a:lstStyle/>
        <a:p>
          <a:endParaRPr lang="en-US"/>
        </a:p>
      </dgm:t>
    </dgm:pt>
    <dgm:pt modelId="{C7A69AF7-CF19-4DDA-9D5A-73B4385DC35F}" type="pres">
      <dgm:prSet presAssocID="{B37F3D12-9D59-4A33-AA08-1E911E548076}" presName="aSpace2" presStyleCnt="0"/>
      <dgm:spPr/>
    </dgm:pt>
    <dgm:pt modelId="{B1E7785B-3657-45D2-BDDA-B5C19917450F}" type="pres">
      <dgm:prSet presAssocID="{F4A90C8A-0C01-43F3-940A-C528D23DA6A3}" presName="childNode" presStyleLbl="node1" presStyleIdx="10" presStyleCnt="25">
        <dgm:presLayoutVars>
          <dgm:bulletEnabled val="1"/>
        </dgm:presLayoutVars>
      </dgm:prSet>
      <dgm:spPr/>
      <dgm:t>
        <a:bodyPr/>
        <a:lstStyle/>
        <a:p>
          <a:endParaRPr lang="en-US"/>
        </a:p>
      </dgm:t>
    </dgm:pt>
    <dgm:pt modelId="{4B7C2C7B-F152-45E4-982B-4882AB39C07A}" type="pres">
      <dgm:prSet presAssocID="{F4A90C8A-0C01-43F3-940A-C528D23DA6A3}" presName="aSpace2" presStyleCnt="0"/>
      <dgm:spPr/>
    </dgm:pt>
    <dgm:pt modelId="{85DC9D64-4CB7-47A8-BFCB-C5511B017CDA}" type="pres">
      <dgm:prSet presAssocID="{0B4AF9E4-A33B-4C5F-BD22-24121C91F935}" presName="childNode" presStyleLbl="node1" presStyleIdx="11" presStyleCnt="25">
        <dgm:presLayoutVars>
          <dgm:bulletEnabled val="1"/>
        </dgm:presLayoutVars>
      </dgm:prSet>
      <dgm:spPr/>
      <dgm:t>
        <a:bodyPr/>
        <a:lstStyle/>
        <a:p>
          <a:endParaRPr lang="en-US"/>
        </a:p>
      </dgm:t>
    </dgm:pt>
    <dgm:pt modelId="{F601A393-7321-4CB8-B025-DD9D3B8989E7}" type="pres">
      <dgm:prSet presAssocID="{0B4AF9E4-A33B-4C5F-BD22-24121C91F935}" presName="aSpace2" presStyleCnt="0"/>
      <dgm:spPr/>
    </dgm:pt>
    <dgm:pt modelId="{C8F91F30-898D-4DCE-9B7E-D2B510B69E33}" type="pres">
      <dgm:prSet presAssocID="{108DBB87-2ECB-4D12-B604-19CECB317966}" presName="childNode" presStyleLbl="node1" presStyleIdx="12" presStyleCnt="25">
        <dgm:presLayoutVars>
          <dgm:bulletEnabled val="1"/>
        </dgm:presLayoutVars>
      </dgm:prSet>
      <dgm:spPr/>
      <dgm:t>
        <a:bodyPr/>
        <a:lstStyle/>
        <a:p>
          <a:endParaRPr lang="en-US"/>
        </a:p>
      </dgm:t>
    </dgm:pt>
    <dgm:pt modelId="{A1364854-23CB-4D71-B178-09F90976E4AC}" type="pres">
      <dgm:prSet presAssocID="{CCB78AFB-FC68-4F8F-951C-6A5C50187877}" presName="aSpace" presStyleCnt="0"/>
      <dgm:spPr/>
    </dgm:pt>
    <dgm:pt modelId="{53E4A43C-06BE-4CD1-AAE2-1C481FFD14F3}" type="pres">
      <dgm:prSet presAssocID="{C9F9C1DD-CD02-47CA-B477-6E117FA0D636}" presName="compNode" presStyleCnt="0"/>
      <dgm:spPr/>
    </dgm:pt>
    <dgm:pt modelId="{D8C8AB75-A32D-4F08-A1E2-F65BC683E2B5}" type="pres">
      <dgm:prSet presAssocID="{C9F9C1DD-CD02-47CA-B477-6E117FA0D636}" presName="aNode" presStyleLbl="bgShp" presStyleIdx="2" presStyleCnt="4"/>
      <dgm:spPr/>
      <dgm:t>
        <a:bodyPr/>
        <a:lstStyle/>
        <a:p>
          <a:endParaRPr lang="en-US"/>
        </a:p>
      </dgm:t>
    </dgm:pt>
    <dgm:pt modelId="{ACE05DF6-913C-4CC0-B145-A9B5009D748C}" type="pres">
      <dgm:prSet presAssocID="{C9F9C1DD-CD02-47CA-B477-6E117FA0D636}" presName="textNode" presStyleLbl="bgShp" presStyleIdx="2" presStyleCnt="4"/>
      <dgm:spPr/>
      <dgm:t>
        <a:bodyPr/>
        <a:lstStyle/>
        <a:p>
          <a:endParaRPr lang="en-US"/>
        </a:p>
      </dgm:t>
    </dgm:pt>
    <dgm:pt modelId="{28552230-1E96-4516-BFDD-55E7132DCB3F}" type="pres">
      <dgm:prSet presAssocID="{C9F9C1DD-CD02-47CA-B477-6E117FA0D636}" presName="compChildNode" presStyleCnt="0"/>
      <dgm:spPr/>
    </dgm:pt>
    <dgm:pt modelId="{09BEDF68-2DFF-4E11-9A37-8E6C805D1720}" type="pres">
      <dgm:prSet presAssocID="{C9F9C1DD-CD02-47CA-B477-6E117FA0D636}" presName="theInnerList" presStyleCnt="0"/>
      <dgm:spPr/>
    </dgm:pt>
    <dgm:pt modelId="{4B198BB0-1D52-4316-990E-1A02D908933A}" type="pres">
      <dgm:prSet presAssocID="{9A6AE7DE-0CE9-4B5E-876E-A071D317467E}" presName="childNode" presStyleLbl="node1" presStyleIdx="13" presStyleCnt="25">
        <dgm:presLayoutVars>
          <dgm:bulletEnabled val="1"/>
        </dgm:presLayoutVars>
      </dgm:prSet>
      <dgm:spPr/>
      <dgm:t>
        <a:bodyPr/>
        <a:lstStyle/>
        <a:p>
          <a:endParaRPr lang="en-US"/>
        </a:p>
      </dgm:t>
    </dgm:pt>
    <dgm:pt modelId="{5F122FCE-992E-420F-87D1-4E9E1963F399}" type="pres">
      <dgm:prSet presAssocID="{9A6AE7DE-0CE9-4B5E-876E-A071D317467E}" presName="aSpace2" presStyleCnt="0"/>
      <dgm:spPr/>
    </dgm:pt>
    <dgm:pt modelId="{1B747735-418D-41A2-B86B-6C2EE98E833D}" type="pres">
      <dgm:prSet presAssocID="{3ECC3425-7DA6-4989-8274-678B0848B607}" presName="childNode" presStyleLbl="node1" presStyleIdx="14" presStyleCnt="25">
        <dgm:presLayoutVars>
          <dgm:bulletEnabled val="1"/>
        </dgm:presLayoutVars>
      </dgm:prSet>
      <dgm:spPr/>
      <dgm:t>
        <a:bodyPr/>
        <a:lstStyle/>
        <a:p>
          <a:endParaRPr lang="en-US"/>
        </a:p>
      </dgm:t>
    </dgm:pt>
    <dgm:pt modelId="{8CA5994B-E228-440F-8A8B-347922B21D4E}" type="pres">
      <dgm:prSet presAssocID="{3ECC3425-7DA6-4989-8274-678B0848B607}" presName="aSpace2" presStyleCnt="0"/>
      <dgm:spPr/>
    </dgm:pt>
    <dgm:pt modelId="{1E412FC3-5B08-4FBD-8C0A-4F398E659EC0}" type="pres">
      <dgm:prSet presAssocID="{44F9990D-6D60-4DC2-829D-EDCC9FD81D6A}" presName="childNode" presStyleLbl="node1" presStyleIdx="15" presStyleCnt="25">
        <dgm:presLayoutVars>
          <dgm:bulletEnabled val="1"/>
        </dgm:presLayoutVars>
      </dgm:prSet>
      <dgm:spPr/>
      <dgm:t>
        <a:bodyPr/>
        <a:lstStyle/>
        <a:p>
          <a:endParaRPr lang="en-US"/>
        </a:p>
      </dgm:t>
    </dgm:pt>
    <dgm:pt modelId="{36FFC501-58E0-4315-9763-3A93626A13A4}" type="pres">
      <dgm:prSet presAssocID="{44F9990D-6D60-4DC2-829D-EDCC9FD81D6A}" presName="aSpace2" presStyleCnt="0"/>
      <dgm:spPr/>
    </dgm:pt>
    <dgm:pt modelId="{FD7B0B6A-BED5-4959-BEB7-FAD1111DD4C8}" type="pres">
      <dgm:prSet presAssocID="{0C60D855-7E7D-472E-BAB2-C2A5A2489701}" presName="childNode" presStyleLbl="node1" presStyleIdx="16" presStyleCnt="25">
        <dgm:presLayoutVars>
          <dgm:bulletEnabled val="1"/>
        </dgm:presLayoutVars>
      </dgm:prSet>
      <dgm:spPr/>
      <dgm:t>
        <a:bodyPr/>
        <a:lstStyle/>
        <a:p>
          <a:endParaRPr lang="en-US"/>
        </a:p>
      </dgm:t>
    </dgm:pt>
    <dgm:pt modelId="{D2D9A39F-A248-46F1-9F7B-9251961E910B}" type="pres">
      <dgm:prSet presAssocID="{0C60D855-7E7D-472E-BAB2-C2A5A2489701}" presName="aSpace2" presStyleCnt="0"/>
      <dgm:spPr/>
    </dgm:pt>
    <dgm:pt modelId="{A2DB171F-D86C-4C58-91E7-3475D5EBCC47}" type="pres">
      <dgm:prSet presAssocID="{82CB0995-44DA-4DA2-8488-099022F4991C}" presName="childNode" presStyleLbl="node1" presStyleIdx="17" presStyleCnt="25">
        <dgm:presLayoutVars>
          <dgm:bulletEnabled val="1"/>
        </dgm:presLayoutVars>
      </dgm:prSet>
      <dgm:spPr/>
      <dgm:t>
        <a:bodyPr/>
        <a:lstStyle/>
        <a:p>
          <a:endParaRPr lang="en-US"/>
        </a:p>
      </dgm:t>
    </dgm:pt>
    <dgm:pt modelId="{4BDEF097-047F-4DFE-BE1A-F91196728CDD}" type="pres">
      <dgm:prSet presAssocID="{82CB0995-44DA-4DA2-8488-099022F4991C}" presName="aSpace2" presStyleCnt="0"/>
      <dgm:spPr/>
    </dgm:pt>
    <dgm:pt modelId="{648EE08A-EFA7-4582-A0E1-8108E4257009}" type="pres">
      <dgm:prSet presAssocID="{3334D381-17E5-4E82-AF36-31755C7D6C6A}" presName="childNode" presStyleLbl="node1" presStyleIdx="18" presStyleCnt="25">
        <dgm:presLayoutVars>
          <dgm:bulletEnabled val="1"/>
        </dgm:presLayoutVars>
      </dgm:prSet>
      <dgm:spPr/>
      <dgm:t>
        <a:bodyPr/>
        <a:lstStyle/>
        <a:p>
          <a:endParaRPr lang="en-US"/>
        </a:p>
      </dgm:t>
    </dgm:pt>
    <dgm:pt modelId="{87E8E2D4-7B67-4C02-B86F-3D9A06B0ACAB}" type="pres">
      <dgm:prSet presAssocID="{C9F9C1DD-CD02-47CA-B477-6E117FA0D636}" presName="aSpace" presStyleCnt="0"/>
      <dgm:spPr/>
    </dgm:pt>
    <dgm:pt modelId="{DA328983-F8F9-42E4-8A35-4CC1948D62AD}" type="pres">
      <dgm:prSet presAssocID="{FD69F92B-06F6-474E-BCD6-4180D2DF1025}" presName="compNode" presStyleCnt="0"/>
      <dgm:spPr/>
    </dgm:pt>
    <dgm:pt modelId="{91600592-6E51-4AD4-B495-0AD98BA35EA8}" type="pres">
      <dgm:prSet presAssocID="{FD69F92B-06F6-474E-BCD6-4180D2DF1025}" presName="aNode" presStyleLbl="bgShp" presStyleIdx="3" presStyleCnt="4"/>
      <dgm:spPr/>
      <dgm:t>
        <a:bodyPr/>
        <a:lstStyle/>
        <a:p>
          <a:endParaRPr lang="en-US"/>
        </a:p>
      </dgm:t>
    </dgm:pt>
    <dgm:pt modelId="{AE5E34E6-F688-4D4B-8F2F-57CE7E4027ED}" type="pres">
      <dgm:prSet presAssocID="{FD69F92B-06F6-474E-BCD6-4180D2DF1025}" presName="textNode" presStyleLbl="bgShp" presStyleIdx="3" presStyleCnt="4"/>
      <dgm:spPr/>
      <dgm:t>
        <a:bodyPr/>
        <a:lstStyle/>
        <a:p>
          <a:endParaRPr lang="en-US"/>
        </a:p>
      </dgm:t>
    </dgm:pt>
    <dgm:pt modelId="{A118CA36-B88A-45AD-930F-0531F26CA09F}" type="pres">
      <dgm:prSet presAssocID="{FD69F92B-06F6-474E-BCD6-4180D2DF1025}" presName="compChildNode" presStyleCnt="0"/>
      <dgm:spPr/>
    </dgm:pt>
    <dgm:pt modelId="{3C6CBFC0-D59B-42AE-9737-FB6ECAEDF870}" type="pres">
      <dgm:prSet presAssocID="{FD69F92B-06F6-474E-BCD6-4180D2DF1025}" presName="theInnerList" presStyleCnt="0"/>
      <dgm:spPr/>
    </dgm:pt>
    <dgm:pt modelId="{086C55E4-9C9C-4BC3-8DC7-5CB1F1A257A7}" type="pres">
      <dgm:prSet presAssocID="{99CCA248-5FE3-4370-841C-DA7B0F01F5B2}" presName="childNode" presStyleLbl="node1" presStyleIdx="19" presStyleCnt="25">
        <dgm:presLayoutVars>
          <dgm:bulletEnabled val="1"/>
        </dgm:presLayoutVars>
      </dgm:prSet>
      <dgm:spPr/>
      <dgm:t>
        <a:bodyPr/>
        <a:lstStyle/>
        <a:p>
          <a:endParaRPr lang="en-US"/>
        </a:p>
      </dgm:t>
    </dgm:pt>
    <dgm:pt modelId="{BFB28621-1B34-4D66-B919-9ACEEE18A8E8}" type="pres">
      <dgm:prSet presAssocID="{99CCA248-5FE3-4370-841C-DA7B0F01F5B2}" presName="aSpace2" presStyleCnt="0"/>
      <dgm:spPr/>
    </dgm:pt>
    <dgm:pt modelId="{BFEB28A0-88CF-435B-BA3B-16232B56BAC0}" type="pres">
      <dgm:prSet presAssocID="{E1D5D6E9-F6BC-445C-BDB0-1D6AB9694183}" presName="childNode" presStyleLbl="node1" presStyleIdx="20" presStyleCnt="25">
        <dgm:presLayoutVars>
          <dgm:bulletEnabled val="1"/>
        </dgm:presLayoutVars>
      </dgm:prSet>
      <dgm:spPr/>
      <dgm:t>
        <a:bodyPr/>
        <a:lstStyle/>
        <a:p>
          <a:endParaRPr lang="en-US"/>
        </a:p>
      </dgm:t>
    </dgm:pt>
    <dgm:pt modelId="{6806DAC2-31EB-4E22-8250-AB571B6815FA}" type="pres">
      <dgm:prSet presAssocID="{E1D5D6E9-F6BC-445C-BDB0-1D6AB9694183}" presName="aSpace2" presStyleCnt="0"/>
      <dgm:spPr/>
    </dgm:pt>
    <dgm:pt modelId="{72B6F361-D491-46AE-9D3C-A36FC636E8FB}" type="pres">
      <dgm:prSet presAssocID="{188A921A-C0AE-4D04-B47F-4534AF471C71}" presName="childNode" presStyleLbl="node1" presStyleIdx="21" presStyleCnt="25">
        <dgm:presLayoutVars>
          <dgm:bulletEnabled val="1"/>
        </dgm:presLayoutVars>
      </dgm:prSet>
      <dgm:spPr/>
      <dgm:t>
        <a:bodyPr/>
        <a:lstStyle/>
        <a:p>
          <a:endParaRPr lang="en-US"/>
        </a:p>
      </dgm:t>
    </dgm:pt>
    <dgm:pt modelId="{E92E7227-3D1C-47D1-8813-5487BAA41924}" type="pres">
      <dgm:prSet presAssocID="{188A921A-C0AE-4D04-B47F-4534AF471C71}" presName="aSpace2" presStyleCnt="0"/>
      <dgm:spPr/>
    </dgm:pt>
    <dgm:pt modelId="{2800AD5D-7007-4E28-B569-19E4BFD32449}" type="pres">
      <dgm:prSet presAssocID="{6DBADC08-5303-49F2-A2AB-24AED360535C}" presName="childNode" presStyleLbl="node1" presStyleIdx="22" presStyleCnt="25">
        <dgm:presLayoutVars>
          <dgm:bulletEnabled val="1"/>
        </dgm:presLayoutVars>
      </dgm:prSet>
      <dgm:spPr/>
      <dgm:t>
        <a:bodyPr/>
        <a:lstStyle/>
        <a:p>
          <a:endParaRPr lang="en-US"/>
        </a:p>
      </dgm:t>
    </dgm:pt>
    <dgm:pt modelId="{9E4118DC-AAF9-44C6-85C8-4EF17C7C9359}" type="pres">
      <dgm:prSet presAssocID="{6DBADC08-5303-49F2-A2AB-24AED360535C}" presName="aSpace2" presStyleCnt="0"/>
      <dgm:spPr/>
    </dgm:pt>
    <dgm:pt modelId="{898D1CD2-199E-4079-A66A-54202AD76879}" type="pres">
      <dgm:prSet presAssocID="{AC3913C5-F161-4E3A-B6E4-36923EA24A0D}" presName="childNode" presStyleLbl="node1" presStyleIdx="23" presStyleCnt="25">
        <dgm:presLayoutVars>
          <dgm:bulletEnabled val="1"/>
        </dgm:presLayoutVars>
      </dgm:prSet>
      <dgm:spPr/>
      <dgm:t>
        <a:bodyPr/>
        <a:lstStyle/>
        <a:p>
          <a:endParaRPr lang="en-US"/>
        </a:p>
      </dgm:t>
    </dgm:pt>
    <dgm:pt modelId="{3E568E7A-95E6-4EF5-8550-186C61448982}" type="pres">
      <dgm:prSet presAssocID="{AC3913C5-F161-4E3A-B6E4-36923EA24A0D}" presName="aSpace2" presStyleCnt="0"/>
      <dgm:spPr/>
    </dgm:pt>
    <dgm:pt modelId="{95C0965E-261A-4EB2-A17B-C1AF6AB3F250}" type="pres">
      <dgm:prSet presAssocID="{EB5C1A6A-849E-4E05-B187-2C3D45187824}" presName="childNode" presStyleLbl="node1" presStyleIdx="24" presStyleCnt="25">
        <dgm:presLayoutVars>
          <dgm:bulletEnabled val="1"/>
        </dgm:presLayoutVars>
      </dgm:prSet>
      <dgm:spPr/>
      <dgm:t>
        <a:bodyPr/>
        <a:lstStyle/>
        <a:p>
          <a:endParaRPr lang="en-US"/>
        </a:p>
      </dgm:t>
    </dgm:pt>
  </dgm:ptLst>
  <dgm:cxnLst>
    <dgm:cxn modelId="{88C67165-E692-42CD-947D-1D7B0917E23B}" srcId="{FD69F92B-06F6-474E-BCD6-4180D2DF1025}" destId="{EB5C1A6A-849E-4E05-B187-2C3D45187824}" srcOrd="5" destOrd="0" parTransId="{70E2E0F3-05E2-4272-BC79-F58F9ECF747B}" sibTransId="{0E065172-88D8-45FC-BBAE-A3DB603F2703}"/>
    <dgm:cxn modelId="{421AAC29-CCD6-47A0-A7FD-40E7CC5754A4}" type="presOf" srcId="{CCB78AFB-FC68-4F8F-951C-6A5C50187877}" destId="{1A230F13-9B22-4725-A390-CED760FE1858}" srcOrd="1" destOrd="0" presId="urn:microsoft.com/office/officeart/2005/8/layout/lProcess2"/>
    <dgm:cxn modelId="{B369A919-3A52-40F7-BAD8-63C5A375DFD1}" srcId="{CCB78AFB-FC68-4F8F-951C-6A5C50187877}" destId="{F4A90C8A-0C01-43F3-940A-C528D23DA6A3}" srcOrd="4" destOrd="0" parTransId="{A9CA71C5-B841-4E99-A7A5-71313E51B8FF}" sibTransId="{00BC0E1B-31E7-411A-8B55-0B6CC3121BEC}"/>
    <dgm:cxn modelId="{D39E9035-3984-4A9D-AB09-8EDD8A692C71}" type="presOf" srcId="{F4A90C8A-0C01-43F3-940A-C528D23DA6A3}" destId="{B1E7785B-3657-45D2-BDDA-B5C19917450F}" srcOrd="0" destOrd="0" presId="urn:microsoft.com/office/officeart/2005/8/layout/lProcess2"/>
    <dgm:cxn modelId="{1BA5D3F3-0CB0-4E12-9B48-0E29BA80E573}" srcId="{D5FACB57-B0F0-4F0B-A43D-06F51E3A0D55}" destId="{CCB78AFB-FC68-4F8F-951C-6A5C50187877}" srcOrd="1" destOrd="0" parTransId="{CF8483C1-358F-4C0E-9EAA-97DBF5AE0E48}" sibTransId="{B0C33F31-7367-446C-8CE1-A45011EEA746}"/>
    <dgm:cxn modelId="{61754436-792D-41E5-9B6F-396E528AE9E1}" srcId="{C9F9C1DD-CD02-47CA-B477-6E117FA0D636}" destId="{82CB0995-44DA-4DA2-8488-099022F4991C}" srcOrd="4" destOrd="0" parTransId="{4F136DA8-7FD1-4423-BBB1-8BFD1028D506}" sibTransId="{5A65B9E8-6197-4B9F-AA1B-2CC10327E2F3}"/>
    <dgm:cxn modelId="{E67E991B-61FF-4EEC-8BE6-1DF335C1C4AC}" srcId="{614EDB14-E007-4530-89F8-A636AEF1E7D0}" destId="{090D8341-DD2E-4B3E-B332-BDE19D8D347D}" srcOrd="3" destOrd="0" parTransId="{BF66BE3C-7ACD-44A2-B107-344361E32B43}" sibTransId="{3A5D670C-88EA-4DB4-A2E6-ECB0D4BCE2C8}"/>
    <dgm:cxn modelId="{ABB8C0CC-4018-4268-8D4B-E98B17E157DA}" srcId="{C9F9C1DD-CD02-47CA-B477-6E117FA0D636}" destId="{3ECC3425-7DA6-4989-8274-678B0848B607}" srcOrd="1" destOrd="0" parTransId="{69B07299-14EC-43B1-9B90-56C80DACC0BF}" sibTransId="{F0A12EFF-99A8-4CA6-87CF-ED1AB1B0857E}"/>
    <dgm:cxn modelId="{F7067777-A526-4F5C-AD82-651A43203AF4}" type="presOf" srcId="{AC3913C5-F161-4E3A-B6E4-36923EA24A0D}" destId="{898D1CD2-199E-4079-A66A-54202AD76879}" srcOrd="0" destOrd="0" presId="urn:microsoft.com/office/officeart/2005/8/layout/lProcess2"/>
    <dgm:cxn modelId="{14609417-3EC2-44F8-8F8B-13CE6039F1CD}" type="presOf" srcId="{3ECC3425-7DA6-4989-8274-678B0848B607}" destId="{1B747735-418D-41A2-B86B-6C2EE98E833D}" srcOrd="0" destOrd="0" presId="urn:microsoft.com/office/officeart/2005/8/layout/lProcess2"/>
    <dgm:cxn modelId="{2BED4E01-5F8A-4E3E-A92F-0689EB6E3319}" type="presOf" srcId="{3334D381-17E5-4E82-AF36-31755C7D6C6A}" destId="{648EE08A-EFA7-4582-A0E1-8108E4257009}" srcOrd="0" destOrd="0" presId="urn:microsoft.com/office/officeart/2005/8/layout/lProcess2"/>
    <dgm:cxn modelId="{5C6847E3-5341-4EEA-AEB8-135ED8AB449D}" type="presOf" srcId="{991C16D0-B67A-4E03-A904-25BC34B95FD4}" destId="{310655EF-50AB-47B7-92A2-6B6FD92B0A61}" srcOrd="0" destOrd="0" presId="urn:microsoft.com/office/officeart/2005/8/layout/lProcess2"/>
    <dgm:cxn modelId="{B3E4DC28-E07D-440F-A526-C7E931960681}" type="presOf" srcId="{090D8341-DD2E-4B3E-B332-BDE19D8D347D}" destId="{7FCFF4AE-F577-4B83-A8BB-44FE67EB6967}" srcOrd="0" destOrd="0" presId="urn:microsoft.com/office/officeart/2005/8/layout/lProcess2"/>
    <dgm:cxn modelId="{D67E35A1-088F-4FD7-AE0C-363EC66BB868}" type="presOf" srcId="{9A6AE7DE-0CE9-4B5E-876E-A071D317467E}" destId="{4B198BB0-1D52-4316-990E-1A02D908933A}" srcOrd="0" destOrd="0" presId="urn:microsoft.com/office/officeart/2005/8/layout/lProcess2"/>
    <dgm:cxn modelId="{298720AE-CD8D-4D15-BB59-ECA3331EF675}" type="presOf" srcId="{FD69F92B-06F6-474E-BCD6-4180D2DF1025}" destId="{AE5E34E6-F688-4D4B-8F2F-57CE7E4027ED}" srcOrd="1" destOrd="0" presId="urn:microsoft.com/office/officeart/2005/8/layout/lProcess2"/>
    <dgm:cxn modelId="{DDB40E70-CBF1-4159-9D01-B71B6E1D675E}" type="presOf" srcId="{484FBE02-67E6-4652-AD81-894EF681B4FE}" destId="{CA9D129F-6231-43BC-A823-480B06BF6D7A}" srcOrd="0" destOrd="0" presId="urn:microsoft.com/office/officeart/2005/8/layout/lProcess2"/>
    <dgm:cxn modelId="{05A1DE74-DB1D-40ED-94A9-A1047270B801}" type="presOf" srcId="{108DBB87-2ECB-4D12-B604-19CECB317966}" destId="{C8F91F30-898D-4DCE-9B7E-D2B510B69E33}" srcOrd="0" destOrd="0" presId="urn:microsoft.com/office/officeart/2005/8/layout/lProcess2"/>
    <dgm:cxn modelId="{FB16C164-3C1F-4662-A813-7A9EEB5A157B}" type="presOf" srcId="{0B4AF9E4-A33B-4C5F-BD22-24121C91F935}" destId="{85DC9D64-4CB7-47A8-BFCB-C5511B017CDA}" srcOrd="0" destOrd="0" presId="urn:microsoft.com/office/officeart/2005/8/layout/lProcess2"/>
    <dgm:cxn modelId="{1F81C543-F08D-4908-87CC-4FD2FA7C67D0}" type="presOf" srcId="{B37F3D12-9D59-4A33-AA08-1E911E548076}" destId="{1950680F-9F99-4516-A47F-A8395975A256}" srcOrd="0" destOrd="0" presId="urn:microsoft.com/office/officeart/2005/8/layout/lProcess2"/>
    <dgm:cxn modelId="{4F94D9E7-0084-486E-9DD3-2FC2805AE15E}" srcId="{D5FACB57-B0F0-4F0B-A43D-06F51E3A0D55}" destId="{FD69F92B-06F6-474E-BCD6-4180D2DF1025}" srcOrd="3" destOrd="0" parTransId="{B550008A-C3F3-499F-B3C7-033122F8797B}" sibTransId="{A3CB9C40-A036-4142-88C2-8761D50E8C9D}"/>
    <dgm:cxn modelId="{C0B16ED4-AD1E-4A66-99A9-16E66EEAA4F2}" srcId="{614EDB14-E007-4530-89F8-A636AEF1E7D0}" destId="{41FDFFD4-94D3-41D7-B4B5-B5366035ED84}" srcOrd="4" destOrd="0" parTransId="{D11A7C04-958D-4F06-B411-7F65AA5A73D4}" sibTransId="{0AB37098-6B86-43A6-84A6-57071872F880}"/>
    <dgm:cxn modelId="{2FAC9471-8F82-424F-A467-3001966F2487}" type="presOf" srcId="{44F9990D-6D60-4DC2-829D-EDCC9FD81D6A}" destId="{1E412FC3-5B08-4FBD-8C0A-4F398E659EC0}" srcOrd="0" destOrd="0" presId="urn:microsoft.com/office/officeart/2005/8/layout/lProcess2"/>
    <dgm:cxn modelId="{D7421907-33D3-4F7F-84CE-418451B56B89}" srcId="{FD69F92B-06F6-474E-BCD6-4180D2DF1025}" destId="{188A921A-C0AE-4D04-B47F-4534AF471C71}" srcOrd="2" destOrd="0" parTransId="{99B27D5D-3D59-4979-81F1-5FB2A0B66C3C}" sibTransId="{3377DACF-9163-4921-92C5-9C8BA42AC49E}"/>
    <dgm:cxn modelId="{5978EDAE-15BD-4F39-95BA-D568A72496A4}" srcId="{CCB78AFB-FC68-4F8F-951C-6A5C50187877}" destId="{991C16D0-B67A-4E03-A904-25BC34B95FD4}" srcOrd="0" destOrd="0" parTransId="{25B5E21E-BD5D-482A-95A9-3B348B675C9F}" sibTransId="{0EB4EF12-1301-4755-9C5E-5A92F1825DFE}"/>
    <dgm:cxn modelId="{86BDB84D-8696-42FA-ABA2-0759786FA288}" srcId="{C9F9C1DD-CD02-47CA-B477-6E117FA0D636}" destId="{0C60D855-7E7D-472E-BAB2-C2A5A2489701}" srcOrd="3" destOrd="0" parTransId="{BBC55412-5D8D-40A7-B9AE-2E102A2C284B}" sibTransId="{F3002E5B-26B6-49E4-A3FD-DE51444E7979}"/>
    <dgm:cxn modelId="{1725DBEB-CABB-4A22-B737-7CFE45CAADA4}" srcId="{FD69F92B-06F6-474E-BCD6-4180D2DF1025}" destId="{6DBADC08-5303-49F2-A2AB-24AED360535C}" srcOrd="3" destOrd="0" parTransId="{7201AF5F-15B7-48C6-9FE0-226754829013}" sibTransId="{3539C886-4243-4628-A9A8-5D5E0CCE6B59}"/>
    <dgm:cxn modelId="{9BC574E4-E00C-4C36-B965-267B5A7196B9}" srcId="{CCB78AFB-FC68-4F8F-951C-6A5C50187877}" destId="{B5FDACE9-DB0D-400C-9D2D-1D54E77C0BCC}" srcOrd="1" destOrd="0" parTransId="{4983ADA2-7022-4D73-92B7-FDFF598BEB21}" sibTransId="{A6FA488F-6851-47F7-919A-3365E6C6E9AF}"/>
    <dgm:cxn modelId="{5498A612-E944-4628-B427-2F7EC546C44D}" srcId="{614EDB14-E007-4530-89F8-A636AEF1E7D0}" destId="{C9A62DCD-46AC-492B-A2B0-F2305612377A}" srcOrd="2" destOrd="0" parTransId="{185243D6-22FC-4761-83E2-5A1DFEF7F0A0}" sibTransId="{4ED3604C-51DA-4A6C-9583-386935C68FCD}"/>
    <dgm:cxn modelId="{85073383-F2B3-4C9F-9FE9-EB7A9E1CCA69}" type="presOf" srcId="{E1D5D6E9-F6BC-445C-BDB0-1D6AB9694183}" destId="{BFEB28A0-88CF-435B-BA3B-16232B56BAC0}" srcOrd="0" destOrd="0" presId="urn:microsoft.com/office/officeart/2005/8/layout/lProcess2"/>
    <dgm:cxn modelId="{C29D7E8D-9673-4035-8DD7-49DDA4EE453B}" type="presOf" srcId="{0C60D855-7E7D-472E-BAB2-C2A5A2489701}" destId="{FD7B0B6A-BED5-4959-BEB7-FAD1111DD4C8}" srcOrd="0" destOrd="0" presId="urn:microsoft.com/office/officeart/2005/8/layout/lProcess2"/>
    <dgm:cxn modelId="{8DE8AC66-34F2-4C22-A969-BE81C19C0521}" type="presOf" srcId="{99CCA248-5FE3-4370-841C-DA7B0F01F5B2}" destId="{086C55E4-9C9C-4BC3-8DC7-5CB1F1A257A7}" srcOrd="0" destOrd="0" presId="urn:microsoft.com/office/officeart/2005/8/layout/lProcess2"/>
    <dgm:cxn modelId="{DA65B180-0098-4327-8636-D040CF686A74}" type="presOf" srcId="{B5FDACE9-DB0D-400C-9D2D-1D54E77C0BCC}" destId="{0E1E6846-18B0-4B44-9E34-6E855894D343}" srcOrd="0" destOrd="0" presId="urn:microsoft.com/office/officeart/2005/8/layout/lProcess2"/>
    <dgm:cxn modelId="{A4788821-EE9B-41EA-8826-D00A1C6E7836}" type="presOf" srcId="{FD69F92B-06F6-474E-BCD6-4180D2DF1025}" destId="{91600592-6E51-4AD4-B495-0AD98BA35EA8}" srcOrd="0" destOrd="0" presId="urn:microsoft.com/office/officeart/2005/8/layout/lProcess2"/>
    <dgm:cxn modelId="{49EE7EB3-CE49-493A-AF4C-39C3BAFF3A53}" type="presOf" srcId="{C9F9C1DD-CD02-47CA-B477-6E117FA0D636}" destId="{ACE05DF6-913C-4CC0-B145-A9B5009D748C}" srcOrd="1" destOrd="0" presId="urn:microsoft.com/office/officeart/2005/8/layout/lProcess2"/>
    <dgm:cxn modelId="{4C03CDB7-C3C9-4879-B75D-2882F9457A0C}" srcId="{CCB78AFB-FC68-4F8F-951C-6A5C50187877}" destId="{108DBB87-2ECB-4D12-B604-19CECB317966}" srcOrd="6" destOrd="0" parTransId="{CD0D9A39-D230-4DA3-A726-C64C00B08255}" sibTransId="{9CF8B280-3344-43E5-8DBB-D95F3450B63C}"/>
    <dgm:cxn modelId="{8895E8A0-43F9-405A-A9DA-ACCA873E41D3}" srcId="{614EDB14-E007-4530-89F8-A636AEF1E7D0}" destId="{484FBE02-67E6-4652-AD81-894EF681B4FE}" srcOrd="1" destOrd="0" parTransId="{4D95C061-7B86-4C0E-88BD-EFB7F22CE0ED}" sibTransId="{4383B3FA-2EE9-4156-9127-062EB90BAE78}"/>
    <dgm:cxn modelId="{7CB3EA93-0B52-4100-9187-42D698C08539}" type="presOf" srcId="{C9F9C1DD-CD02-47CA-B477-6E117FA0D636}" destId="{D8C8AB75-A32D-4F08-A1E2-F65BC683E2B5}" srcOrd="0" destOrd="0" presId="urn:microsoft.com/office/officeart/2005/8/layout/lProcess2"/>
    <dgm:cxn modelId="{B3A709A8-7E7D-4A6D-B8C0-14B090ADBFCF}" type="presOf" srcId="{4D3FAF61-541C-42B1-8912-4D7B52C06D98}" destId="{5208E25D-7A8D-44C7-8744-58C6E5749CA8}" srcOrd="0" destOrd="0" presId="urn:microsoft.com/office/officeart/2005/8/layout/lProcess2"/>
    <dgm:cxn modelId="{BE4C2267-0C45-4084-9138-0CF6E30A1877}" srcId="{D5FACB57-B0F0-4F0B-A43D-06F51E3A0D55}" destId="{C9F9C1DD-CD02-47CA-B477-6E117FA0D636}" srcOrd="2" destOrd="0" parTransId="{495E0C12-0085-4B56-B0D5-50B16D82B25F}" sibTransId="{BBCDD47A-2948-4926-B179-D56E0A2691D3}"/>
    <dgm:cxn modelId="{F4A5C801-7395-4359-B6AF-859FCDA2FEC2}" srcId="{C9F9C1DD-CD02-47CA-B477-6E117FA0D636}" destId="{9A6AE7DE-0CE9-4B5E-876E-A071D317467E}" srcOrd="0" destOrd="0" parTransId="{B2A76497-DE6E-4A4A-8354-9BC1B1C61379}" sibTransId="{95419025-CB5A-4957-9511-E7E7F6C2AFBB}"/>
    <dgm:cxn modelId="{313C6541-1867-42F7-95A3-6FEBB5408394}" type="presOf" srcId="{CCB78AFB-FC68-4F8F-951C-6A5C50187877}" destId="{87FC61A8-3F77-4186-8A5C-7EC2035B6928}" srcOrd="0" destOrd="0" presId="urn:microsoft.com/office/officeart/2005/8/layout/lProcess2"/>
    <dgm:cxn modelId="{64649B47-ABE3-4EDE-9B37-788D7C144326}" srcId="{D5FACB57-B0F0-4F0B-A43D-06F51E3A0D55}" destId="{614EDB14-E007-4530-89F8-A636AEF1E7D0}" srcOrd="0" destOrd="0" parTransId="{B173C23F-1B56-4FAD-9F0C-7C9277BFD428}" sibTransId="{BC9E3487-BB3C-495C-A68B-B21BDC131FB8}"/>
    <dgm:cxn modelId="{156BE7D3-62AB-414F-802A-6A0130CA1465}" type="presOf" srcId="{EB5C1A6A-849E-4E05-B187-2C3D45187824}" destId="{95C0965E-261A-4EB2-A17B-C1AF6AB3F250}" srcOrd="0" destOrd="0" presId="urn:microsoft.com/office/officeart/2005/8/layout/lProcess2"/>
    <dgm:cxn modelId="{8A784E8B-CC94-4F08-A80B-F006AEA95B31}" srcId="{C9F9C1DD-CD02-47CA-B477-6E117FA0D636}" destId="{44F9990D-6D60-4DC2-829D-EDCC9FD81D6A}" srcOrd="2" destOrd="0" parTransId="{50250228-8AF3-488F-932C-897DF0D1A738}" sibTransId="{69D1D9DC-8B4D-4988-B488-DEB1E507A227}"/>
    <dgm:cxn modelId="{A3AE093F-E0EC-4865-A215-2ED9B007C6B1}" type="presOf" srcId="{6DBADC08-5303-49F2-A2AB-24AED360535C}" destId="{2800AD5D-7007-4E28-B569-19E4BFD32449}" srcOrd="0" destOrd="0" presId="urn:microsoft.com/office/officeart/2005/8/layout/lProcess2"/>
    <dgm:cxn modelId="{C2CC5CB4-D574-4236-BE17-B9E758F208B9}" srcId="{FD69F92B-06F6-474E-BCD6-4180D2DF1025}" destId="{AC3913C5-F161-4E3A-B6E4-36923EA24A0D}" srcOrd="4" destOrd="0" parTransId="{A8EF8A15-1247-4A64-995E-FFD317D8250F}" sibTransId="{A0AC2949-4A72-4C9E-B0E2-A5AADC56C1AF}"/>
    <dgm:cxn modelId="{CA50E5DC-A317-404D-BE77-2F2BAB3F7925}" type="presOf" srcId="{614EDB14-E007-4530-89F8-A636AEF1E7D0}" destId="{A314AA49-E960-4EBD-A362-C7154F0C30A2}" srcOrd="0" destOrd="0" presId="urn:microsoft.com/office/officeart/2005/8/layout/lProcess2"/>
    <dgm:cxn modelId="{F1263C2D-062A-4ADF-A9E9-40C0229E670A}" type="presOf" srcId="{188A921A-C0AE-4D04-B47F-4534AF471C71}" destId="{72B6F361-D491-46AE-9D3C-A36FC636E8FB}" srcOrd="0" destOrd="0" presId="urn:microsoft.com/office/officeart/2005/8/layout/lProcess2"/>
    <dgm:cxn modelId="{53C7E378-6379-4ADF-9802-874DAB354034}" type="presOf" srcId="{98BB4D1F-CAC5-4E92-86B2-4E644B0738F6}" destId="{59506670-51C8-4A2F-BB86-2E25ED232A85}" srcOrd="0" destOrd="0" presId="urn:microsoft.com/office/officeart/2005/8/layout/lProcess2"/>
    <dgm:cxn modelId="{EB3C6F8F-BC6A-4B79-93D8-7F74AA54B708}" srcId="{614EDB14-E007-4530-89F8-A636AEF1E7D0}" destId="{98BB4D1F-CAC5-4E92-86B2-4E644B0738F6}" srcOrd="0" destOrd="0" parTransId="{68DF8A68-5EDD-463D-BB67-E7DF7E7982A4}" sibTransId="{A433BD9B-C8B1-45F9-A395-1696C582210E}"/>
    <dgm:cxn modelId="{4F6566FB-5967-4DA4-8BFE-19365C2E8C17}" srcId="{FD69F92B-06F6-474E-BCD6-4180D2DF1025}" destId="{E1D5D6E9-F6BC-445C-BDB0-1D6AB9694183}" srcOrd="1" destOrd="0" parTransId="{01EC84F2-F518-4E7E-9F08-7BC25A4F21C1}" sibTransId="{881BDB45-DBEE-45D8-A33C-0B18C6E7AB50}"/>
    <dgm:cxn modelId="{7C43507E-3AB6-468D-B3BF-82C228D75169}" srcId="{614EDB14-E007-4530-89F8-A636AEF1E7D0}" destId="{4D3FAF61-541C-42B1-8912-4D7B52C06D98}" srcOrd="5" destOrd="0" parTransId="{9A3FE087-BCB1-40CA-816E-F0BC3ED068D8}" sibTransId="{8FC05185-FE2A-468F-9890-3E118875A495}"/>
    <dgm:cxn modelId="{DE35DFCA-E129-4F5A-966B-DD53D8644194}" type="presOf" srcId="{C9A62DCD-46AC-492B-A2B0-F2305612377A}" destId="{7B17FEC3-A0F6-40FB-8383-6C7CA8971BD7}" srcOrd="0" destOrd="0" presId="urn:microsoft.com/office/officeart/2005/8/layout/lProcess2"/>
    <dgm:cxn modelId="{048AB42E-BB51-48DA-846E-8193993422AB}" type="presOf" srcId="{D5FACB57-B0F0-4F0B-A43D-06F51E3A0D55}" destId="{0721C7BC-AAC8-4422-B212-446256DB80D1}" srcOrd="0" destOrd="0" presId="urn:microsoft.com/office/officeart/2005/8/layout/lProcess2"/>
    <dgm:cxn modelId="{59CC4CEA-E215-4970-892A-3BD9CE149120}" type="presOf" srcId="{85CECC1F-C5D8-429E-ACC1-3C860E187ECC}" destId="{35AC4FC3-964A-4B70-B9A6-EFF9836F9C48}" srcOrd="0" destOrd="0" presId="urn:microsoft.com/office/officeart/2005/8/layout/lProcess2"/>
    <dgm:cxn modelId="{F6DABF0C-2F60-4E65-A894-65676069B9E7}" type="presOf" srcId="{41FDFFD4-94D3-41D7-B4B5-B5366035ED84}" destId="{527A9B1F-6EEE-4469-8886-5FCC7F20CF1F}" srcOrd="0" destOrd="0" presId="urn:microsoft.com/office/officeart/2005/8/layout/lProcess2"/>
    <dgm:cxn modelId="{5D12AECA-5E56-446E-A9CD-369ABC062433}" srcId="{CCB78AFB-FC68-4F8F-951C-6A5C50187877}" destId="{B37F3D12-9D59-4A33-AA08-1E911E548076}" srcOrd="3" destOrd="0" parTransId="{6AC9400E-FB28-4415-8C12-65010B888F15}" sibTransId="{81338D95-591B-4C9D-9A91-F0760EFCF992}"/>
    <dgm:cxn modelId="{BCEC8AD2-E383-4349-A83F-E92C7F1277FF}" srcId="{FD69F92B-06F6-474E-BCD6-4180D2DF1025}" destId="{99CCA248-5FE3-4370-841C-DA7B0F01F5B2}" srcOrd="0" destOrd="0" parTransId="{2C2D8470-5A26-4B3B-B471-8CBA37455848}" sibTransId="{02A78026-F832-441C-A612-63C0626B109B}"/>
    <dgm:cxn modelId="{C495ABDE-6ABE-4058-A182-E6DE3109603D}" srcId="{CCB78AFB-FC68-4F8F-951C-6A5C50187877}" destId="{0B4AF9E4-A33B-4C5F-BD22-24121C91F935}" srcOrd="5" destOrd="0" parTransId="{17FF8941-7437-4AC0-9502-309E7DF77FAD}" sibTransId="{370CC00B-3A64-4AE2-80C4-BE4EBBF20BC2}"/>
    <dgm:cxn modelId="{7307DE54-09A0-4E11-80DE-9B1EB873C57E}" type="presOf" srcId="{82CB0995-44DA-4DA2-8488-099022F4991C}" destId="{A2DB171F-D86C-4C58-91E7-3475D5EBCC47}" srcOrd="0" destOrd="0" presId="urn:microsoft.com/office/officeart/2005/8/layout/lProcess2"/>
    <dgm:cxn modelId="{B3AD0949-7040-41E9-B9E6-FCEFB81AC0E6}" srcId="{CCB78AFB-FC68-4F8F-951C-6A5C50187877}" destId="{85CECC1F-C5D8-429E-ACC1-3C860E187ECC}" srcOrd="2" destOrd="0" parTransId="{2DBABA87-EA56-4A46-932D-3B7A319A2DE0}" sibTransId="{ED9234A9-4900-4CB3-8814-99C4FDC9CEFD}"/>
    <dgm:cxn modelId="{F0D28C0A-BD47-443C-A026-67903D8A16BA}" type="presOf" srcId="{614EDB14-E007-4530-89F8-A636AEF1E7D0}" destId="{15346C05-295F-4776-A7D8-62ED5FAC6BDC}" srcOrd="1" destOrd="0" presId="urn:microsoft.com/office/officeart/2005/8/layout/lProcess2"/>
    <dgm:cxn modelId="{F0207835-69E2-4795-8674-2070B004F11C}" srcId="{C9F9C1DD-CD02-47CA-B477-6E117FA0D636}" destId="{3334D381-17E5-4E82-AF36-31755C7D6C6A}" srcOrd="5" destOrd="0" parTransId="{9B7916B4-9051-435B-A9B4-5B6A235E1C0B}" sibTransId="{99D5E4A3-673E-4F85-9345-96F657A1EF1F}"/>
    <dgm:cxn modelId="{7DB7D19F-8256-4C4B-B304-8D985FEEA1BE}" type="presParOf" srcId="{0721C7BC-AAC8-4422-B212-446256DB80D1}" destId="{BBE3D949-E9BD-4023-A8A9-83E83EB35186}" srcOrd="0" destOrd="0" presId="urn:microsoft.com/office/officeart/2005/8/layout/lProcess2"/>
    <dgm:cxn modelId="{113E10E6-0223-476B-9C15-9BD848829C67}" type="presParOf" srcId="{BBE3D949-E9BD-4023-A8A9-83E83EB35186}" destId="{A314AA49-E960-4EBD-A362-C7154F0C30A2}" srcOrd="0" destOrd="0" presId="urn:microsoft.com/office/officeart/2005/8/layout/lProcess2"/>
    <dgm:cxn modelId="{3FBA522D-B69B-456F-842F-B76775FACA1E}" type="presParOf" srcId="{BBE3D949-E9BD-4023-A8A9-83E83EB35186}" destId="{15346C05-295F-4776-A7D8-62ED5FAC6BDC}" srcOrd="1" destOrd="0" presId="urn:microsoft.com/office/officeart/2005/8/layout/lProcess2"/>
    <dgm:cxn modelId="{17C476D2-0E59-4BAD-A6CF-4BA542B7BA0B}" type="presParOf" srcId="{BBE3D949-E9BD-4023-A8A9-83E83EB35186}" destId="{E7043A23-4CB1-463B-8750-5CCA8C8BFB1A}" srcOrd="2" destOrd="0" presId="urn:microsoft.com/office/officeart/2005/8/layout/lProcess2"/>
    <dgm:cxn modelId="{6DBFE1E2-B87C-4C71-BE04-5123043D569C}" type="presParOf" srcId="{E7043A23-4CB1-463B-8750-5CCA8C8BFB1A}" destId="{7EA65D0F-22DC-4CCA-8778-AD03E5E56B95}" srcOrd="0" destOrd="0" presId="urn:microsoft.com/office/officeart/2005/8/layout/lProcess2"/>
    <dgm:cxn modelId="{31086CEF-268D-4D75-B1D3-64FBFE7D35B0}" type="presParOf" srcId="{7EA65D0F-22DC-4CCA-8778-AD03E5E56B95}" destId="{59506670-51C8-4A2F-BB86-2E25ED232A85}" srcOrd="0" destOrd="0" presId="urn:microsoft.com/office/officeart/2005/8/layout/lProcess2"/>
    <dgm:cxn modelId="{AF7D1CD9-ACA8-4336-95F6-9ED03F72124F}" type="presParOf" srcId="{7EA65D0F-22DC-4CCA-8778-AD03E5E56B95}" destId="{40C33834-ABE7-44BA-8D63-871B078B5531}" srcOrd="1" destOrd="0" presId="urn:microsoft.com/office/officeart/2005/8/layout/lProcess2"/>
    <dgm:cxn modelId="{42B65CD6-0B19-47AA-A256-15EA59C21A9D}" type="presParOf" srcId="{7EA65D0F-22DC-4CCA-8778-AD03E5E56B95}" destId="{CA9D129F-6231-43BC-A823-480B06BF6D7A}" srcOrd="2" destOrd="0" presId="urn:microsoft.com/office/officeart/2005/8/layout/lProcess2"/>
    <dgm:cxn modelId="{57095CE2-268B-4A99-A5A2-4DD623DE6392}" type="presParOf" srcId="{7EA65D0F-22DC-4CCA-8778-AD03E5E56B95}" destId="{70DD028A-CC1E-4019-AA89-4F8B46E8DC10}" srcOrd="3" destOrd="0" presId="urn:microsoft.com/office/officeart/2005/8/layout/lProcess2"/>
    <dgm:cxn modelId="{EC66CAE7-CE00-4E9A-AE75-42BAE8677728}" type="presParOf" srcId="{7EA65D0F-22DC-4CCA-8778-AD03E5E56B95}" destId="{7B17FEC3-A0F6-40FB-8383-6C7CA8971BD7}" srcOrd="4" destOrd="0" presId="urn:microsoft.com/office/officeart/2005/8/layout/lProcess2"/>
    <dgm:cxn modelId="{1568519F-1182-4879-8634-031BB6202E1A}" type="presParOf" srcId="{7EA65D0F-22DC-4CCA-8778-AD03E5E56B95}" destId="{3FA5EE46-C20F-4ED4-BBB1-9E54D66C4FCC}" srcOrd="5" destOrd="0" presId="urn:microsoft.com/office/officeart/2005/8/layout/lProcess2"/>
    <dgm:cxn modelId="{E58031B1-CF4E-4C26-B830-335BBB019247}" type="presParOf" srcId="{7EA65D0F-22DC-4CCA-8778-AD03E5E56B95}" destId="{7FCFF4AE-F577-4B83-A8BB-44FE67EB6967}" srcOrd="6" destOrd="0" presId="urn:microsoft.com/office/officeart/2005/8/layout/lProcess2"/>
    <dgm:cxn modelId="{62D405D0-5ADD-462A-AE46-37762F63C35F}" type="presParOf" srcId="{7EA65D0F-22DC-4CCA-8778-AD03E5E56B95}" destId="{1627E417-1526-4434-9A5A-2C6FA9F4D851}" srcOrd="7" destOrd="0" presId="urn:microsoft.com/office/officeart/2005/8/layout/lProcess2"/>
    <dgm:cxn modelId="{12337693-C340-4058-B37D-C1C55A5B2ABB}" type="presParOf" srcId="{7EA65D0F-22DC-4CCA-8778-AD03E5E56B95}" destId="{527A9B1F-6EEE-4469-8886-5FCC7F20CF1F}" srcOrd="8" destOrd="0" presId="urn:microsoft.com/office/officeart/2005/8/layout/lProcess2"/>
    <dgm:cxn modelId="{5BE268E3-7E44-4393-825C-7E07B4052258}" type="presParOf" srcId="{7EA65D0F-22DC-4CCA-8778-AD03E5E56B95}" destId="{7852AC06-1223-4F0D-9376-DAE0C98A827F}" srcOrd="9" destOrd="0" presId="urn:microsoft.com/office/officeart/2005/8/layout/lProcess2"/>
    <dgm:cxn modelId="{9CDF56A2-30E8-4B21-AC73-8867D85010EA}" type="presParOf" srcId="{7EA65D0F-22DC-4CCA-8778-AD03E5E56B95}" destId="{5208E25D-7A8D-44C7-8744-58C6E5749CA8}" srcOrd="10" destOrd="0" presId="urn:microsoft.com/office/officeart/2005/8/layout/lProcess2"/>
    <dgm:cxn modelId="{65F8E18D-E3C2-4CCA-B6BA-8D6AF3F72E96}" type="presParOf" srcId="{0721C7BC-AAC8-4422-B212-446256DB80D1}" destId="{CF60A7A6-88A2-451B-B7A9-3C2C8F3C3A61}" srcOrd="1" destOrd="0" presId="urn:microsoft.com/office/officeart/2005/8/layout/lProcess2"/>
    <dgm:cxn modelId="{63518D39-A515-41C9-A7EC-EB62A5D51788}" type="presParOf" srcId="{0721C7BC-AAC8-4422-B212-446256DB80D1}" destId="{561424CA-9A7E-4EAC-8B03-C133D457DD8C}" srcOrd="2" destOrd="0" presId="urn:microsoft.com/office/officeart/2005/8/layout/lProcess2"/>
    <dgm:cxn modelId="{7304EEE1-4FA6-4545-B806-295CEB576D40}" type="presParOf" srcId="{561424CA-9A7E-4EAC-8B03-C133D457DD8C}" destId="{87FC61A8-3F77-4186-8A5C-7EC2035B6928}" srcOrd="0" destOrd="0" presId="urn:microsoft.com/office/officeart/2005/8/layout/lProcess2"/>
    <dgm:cxn modelId="{EF5A079E-2A1B-4398-9271-DE5216219844}" type="presParOf" srcId="{561424CA-9A7E-4EAC-8B03-C133D457DD8C}" destId="{1A230F13-9B22-4725-A390-CED760FE1858}" srcOrd="1" destOrd="0" presId="urn:microsoft.com/office/officeart/2005/8/layout/lProcess2"/>
    <dgm:cxn modelId="{ABCD962F-E8D9-43F6-B3A4-D556E9B72214}" type="presParOf" srcId="{561424CA-9A7E-4EAC-8B03-C133D457DD8C}" destId="{05622FA2-8204-4122-923A-A53BB07BFEC6}" srcOrd="2" destOrd="0" presId="urn:microsoft.com/office/officeart/2005/8/layout/lProcess2"/>
    <dgm:cxn modelId="{26CC9CDF-84CD-4723-934F-1DEB99D4C0E2}" type="presParOf" srcId="{05622FA2-8204-4122-923A-A53BB07BFEC6}" destId="{F0E93E69-D3A5-4435-A277-6D6EF89038F3}" srcOrd="0" destOrd="0" presId="urn:microsoft.com/office/officeart/2005/8/layout/lProcess2"/>
    <dgm:cxn modelId="{42618AEB-7BC7-4681-A692-9EC0B07E2286}" type="presParOf" srcId="{F0E93E69-D3A5-4435-A277-6D6EF89038F3}" destId="{310655EF-50AB-47B7-92A2-6B6FD92B0A61}" srcOrd="0" destOrd="0" presId="urn:microsoft.com/office/officeart/2005/8/layout/lProcess2"/>
    <dgm:cxn modelId="{C12827A4-C0A1-48D4-9A56-259C65F8C30F}" type="presParOf" srcId="{F0E93E69-D3A5-4435-A277-6D6EF89038F3}" destId="{DDD9EBA8-B055-49CF-A490-9C6711B24B60}" srcOrd="1" destOrd="0" presId="urn:microsoft.com/office/officeart/2005/8/layout/lProcess2"/>
    <dgm:cxn modelId="{27417889-4C9B-4663-8606-FB17E2BA5AF7}" type="presParOf" srcId="{F0E93E69-D3A5-4435-A277-6D6EF89038F3}" destId="{0E1E6846-18B0-4B44-9E34-6E855894D343}" srcOrd="2" destOrd="0" presId="urn:microsoft.com/office/officeart/2005/8/layout/lProcess2"/>
    <dgm:cxn modelId="{6F8078F8-DC4F-49B7-A7E5-B79ABCBA0FFC}" type="presParOf" srcId="{F0E93E69-D3A5-4435-A277-6D6EF89038F3}" destId="{DAFB48B5-ECE1-462E-B6AE-DDE6613AAA4C}" srcOrd="3" destOrd="0" presId="urn:microsoft.com/office/officeart/2005/8/layout/lProcess2"/>
    <dgm:cxn modelId="{ACFA5A5F-5859-42CE-B163-9AAA9C3DC1A8}" type="presParOf" srcId="{F0E93E69-D3A5-4435-A277-6D6EF89038F3}" destId="{35AC4FC3-964A-4B70-B9A6-EFF9836F9C48}" srcOrd="4" destOrd="0" presId="urn:microsoft.com/office/officeart/2005/8/layout/lProcess2"/>
    <dgm:cxn modelId="{F82C9181-49DD-4FDC-A654-7C479F8C9E14}" type="presParOf" srcId="{F0E93E69-D3A5-4435-A277-6D6EF89038F3}" destId="{C819E35F-51E2-4899-B278-CDE661EDAA21}" srcOrd="5" destOrd="0" presId="urn:microsoft.com/office/officeart/2005/8/layout/lProcess2"/>
    <dgm:cxn modelId="{DF2B84B2-34BD-45E0-B329-707AF1F70A43}" type="presParOf" srcId="{F0E93E69-D3A5-4435-A277-6D6EF89038F3}" destId="{1950680F-9F99-4516-A47F-A8395975A256}" srcOrd="6" destOrd="0" presId="urn:microsoft.com/office/officeart/2005/8/layout/lProcess2"/>
    <dgm:cxn modelId="{648CA32D-FFB2-47AD-9F4F-B9DA0B82BF27}" type="presParOf" srcId="{F0E93E69-D3A5-4435-A277-6D6EF89038F3}" destId="{C7A69AF7-CF19-4DDA-9D5A-73B4385DC35F}" srcOrd="7" destOrd="0" presId="urn:microsoft.com/office/officeart/2005/8/layout/lProcess2"/>
    <dgm:cxn modelId="{59F3B585-F303-4327-AD11-8953E0F4F5CC}" type="presParOf" srcId="{F0E93E69-D3A5-4435-A277-6D6EF89038F3}" destId="{B1E7785B-3657-45D2-BDDA-B5C19917450F}" srcOrd="8" destOrd="0" presId="urn:microsoft.com/office/officeart/2005/8/layout/lProcess2"/>
    <dgm:cxn modelId="{EA03918F-6C02-4044-8963-F94B343E9F9E}" type="presParOf" srcId="{F0E93E69-D3A5-4435-A277-6D6EF89038F3}" destId="{4B7C2C7B-F152-45E4-982B-4882AB39C07A}" srcOrd="9" destOrd="0" presId="urn:microsoft.com/office/officeart/2005/8/layout/lProcess2"/>
    <dgm:cxn modelId="{666B8E11-3CE7-4A5F-A877-F285CF2D78B2}" type="presParOf" srcId="{F0E93E69-D3A5-4435-A277-6D6EF89038F3}" destId="{85DC9D64-4CB7-47A8-BFCB-C5511B017CDA}" srcOrd="10" destOrd="0" presId="urn:microsoft.com/office/officeart/2005/8/layout/lProcess2"/>
    <dgm:cxn modelId="{8E3890DF-00C6-421F-B704-A47E7937F589}" type="presParOf" srcId="{F0E93E69-D3A5-4435-A277-6D6EF89038F3}" destId="{F601A393-7321-4CB8-B025-DD9D3B8989E7}" srcOrd="11" destOrd="0" presId="urn:microsoft.com/office/officeart/2005/8/layout/lProcess2"/>
    <dgm:cxn modelId="{C8DDC030-FE02-46C7-A325-75467B34C90B}" type="presParOf" srcId="{F0E93E69-D3A5-4435-A277-6D6EF89038F3}" destId="{C8F91F30-898D-4DCE-9B7E-D2B510B69E33}" srcOrd="12" destOrd="0" presId="urn:microsoft.com/office/officeart/2005/8/layout/lProcess2"/>
    <dgm:cxn modelId="{76D2C87E-7F0F-494B-93C9-6B0B69754B9C}" type="presParOf" srcId="{0721C7BC-AAC8-4422-B212-446256DB80D1}" destId="{A1364854-23CB-4D71-B178-09F90976E4AC}" srcOrd="3" destOrd="0" presId="urn:microsoft.com/office/officeart/2005/8/layout/lProcess2"/>
    <dgm:cxn modelId="{CB99BE0E-7C7F-45A5-BF4B-3DFA29F5C0DD}" type="presParOf" srcId="{0721C7BC-AAC8-4422-B212-446256DB80D1}" destId="{53E4A43C-06BE-4CD1-AAE2-1C481FFD14F3}" srcOrd="4" destOrd="0" presId="urn:microsoft.com/office/officeart/2005/8/layout/lProcess2"/>
    <dgm:cxn modelId="{A7D72920-4456-435F-80B2-C879EF9DE914}" type="presParOf" srcId="{53E4A43C-06BE-4CD1-AAE2-1C481FFD14F3}" destId="{D8C8AB75-A32D-4F08-A1E2-F65BC683E2B5}" srcOrd="0" destOrd="0" presId="urn:microsoft.com/office/officeart/2005/8/layout/lProcess2"/>
    <dgm:cxn modelId="{0E8A6119-C354-48A5-ACD9-5842C2BC0577}" type="presParOf" srcId="{53E4A43C-06BE-4CD1-AAE2-1C481FFD14F3}" destId="{ACE05DF6-913C-4CC0-B145-A9B5009D748C}" srcOrd="1" destOrd="0" presId="urn:microsoft.com/office/officeart/2005/8/layout/lProcess2"/>
    <dgm:cxn modelId="{97E8B2EA-8528-4EDF-90BD-C6C0021DB482}" type="presParOf" srcId="{53E4A43C-06BE-4CD1-AAE2-1C481FFD14F3}" destId="{28552230-1E96-4516-BFDD-55E7132DCB3F}" srcOrd="2" destOrd="0" presId="urn:microsoft.com/office/officeart/2005/8/layout/lProcess2"/>
    <dgm:cxn modelId="{770A6111-5238-4DDD-BF87-E5A9C0DC0F90}" type="presParOf" srcId="{28552230-1E96-4516-BFDD-55E7132DCB3F}" destId="{09BEDF68-2DFF-4E11-9A37-8E6C805D1720}" srcOrd="0" destOrd="0" presId="urn:microsoft.com/office/officeart/2005/8/layout/lProcess2"/>
    <dgm:cxn modelId="{1ABADB53-B74F-4360-A972-4E8CF1128EEB}" type="presParOf" srcId="{09BEDF68-2DFF-4E11-9A37-8E6C805D1720}" destId="{4B198BB0-1D52-4316-990E-1A02D908933A}" srcOrd="0" destOrd="0" presId="urn:microsoft.com/office/officeart/2005/8/layout/lProcess2"/>
    <dgm:cxn modelId="{2EFC7797-106E-42FB-AAAE-FB69538DB61D}" type="presParOf" srcId="{09BEDF68-2DFF-4E11-9A37-8E6C805D1720}" destId="{5F122FCE-992E-420F-87D1-4E9E1963F399}" srcOrd="1" destOrd="0" presId="urn:microsoft.com/office/officeart/2005/8/layout/lProcess2"/>
    <dgm:cxn modelId="{40EC1BAB-BD47-4C19-B8DF-599A848ABBED}" type="presParOf" srcId="{09BEDF68-2DFF-4E11-9A37-8E6C805D1720}" destId="{1B747735-418D-41A2-B86B-6C2EE98E833D}" srcOrd="2" destOrd="0" presId="urn:microsoft.com/office/officeart/2005/8/layout/lProcess2"/>
    <dgm:cxn modelId="{40E001B1-1BA6-471F-BDDE-86F4E80441ED}" type="presParOf" srcId="{09BEDF68-2DFF-4E11-9A37-8E6C805D1720}" destId="{8CA5994B-E228-440F-8A8B-347922B21D4E}" srcOrd="3" destOrd="0" presId="urn:microsoft.com/office/officeart/2005/8/layout/lProcess2"/>
    <dgm:cxn modelId="{4F011AE2-EC98-4270-A323-65421929C0B2}" type="presParOf" srcId="{09BEDF68-2DFF-4E11-9A37-8E6C805D1720}" destId="{1E412FC3-5B08-4FBD-8C0A-4F398E659EC0}" srcOrd="4" destOrd="0" presId="urn:microsoft.com/office/officeart/2005/8/layout/lProcess2"/>
    <dgm:cxn modelId="{CD57E73B-D563-4F92-B2AB-956D90C988FE}" type="presParOf" srcId="{09BEDF68-2DFF-4E11-9A37-8E6C805D1720}" destId="{36FFC501-58E0-4315-9763-3A93626A13A4}" srcOrd="5" destOrd="0" presId="urn:microsoft.com/office/officeart/2005/8/layout/lProcess2"/>
    <dgm:cxn modelId="{83C43240-1E3E-49FE-8CD1-ED1403C89E85}" type="presParOf" srcId="{09BEDF68-2DFF-4E11-9A37-8E6C805D1720}" destId="{FD7B0B6A-BED5-4959-BEB7-FAD1111DD4C8}" srcOrd="6" destOrd="0" presId="urn:microsoft.com/office/officeart/2005/8/layout/lProcess2"/>
    <dgm:cxn modelId="{649EF7C7-BBC8-4F0D-97E2-EA2470608241}" type="presParOf" srcId="{09BEDF68-2DFF-4E11-9A37-8E6C805D1720}" destId="{D2D9A39F-A248-46F1-9F7B-9251961E910B}" srcOrd="7" destOrd="0" presId="urn:microsoft.com/office/officeart/2005/8/layout/lProcess2"/>
    <dgm:cxn modelId="{663080A5-BB38-4721-A1CB-0AFA5A95A1AE}" type="presParOf" srcId="{09BEDF68-2DFF-4E11-9A37-8E6C805D1720}" destId="{A2DB171F-D86C-4C58-91E7-3475D5EBCC47}" srcOrd="8" destOrd="0" presId="urn:microsoft.com/office/officeart/2005/8/layout/lProcess2"/>
    <dgm:cxn modelId="{1902E126-50D8-4B89-A8F4-5972EC7785F0}" type="presParOf" srcId="{09BEDF68-2DFF-4E11-9A37-8E6C805D1720}" destId="{4BDEF097-047F-4DFE-BE1A-F91196728CDD}" srcOrd="9" destOrd="0" presId="urn:microsoft.com/office/officeart/2005/8/layout/lProcess2"/>
    <dgm:cxn modelId="{2A8E2664-69E7-4FAB-99A3-993E97A8DDDA}" type="presParOf" srcId="{09BEDF68-2DFF-4E11-9A37-8E6C805D1720}" destId="{648EE08A-EFA7-4582-A0E1-8108E4257009}" srcOrd="10" destOrd="0" presId="urn:microsoft.com/office/officeart/2005/8/layout/lProcess2"/>
    <dgm:cxn modelId="{549CE9B4-A9E5-4775-BA0A-51675FE5C51B}" type="presParOf" srcId="{0721C7BC-AAC8-4422-B212-446256DB80D1}" destId="{87E8E2D4-7B67-4C02-B86F-3D9A06B0ACAB}" srcOrd="5" destOrd="0" presId="urn:microsoft.com/office/officeart/2005/8/layout/lProcess2"/>
    <dgm:cxn modelId="{EC013BB2-DA3B-4FF8-88C3-537A54AFF8A3}" type="presParOf" srcId="{0721C7BC-AAC8-4422-B212-446256DB80D1}" destId="{DA328983-F8F9-42E4-8A35-4CC1948D62AD}" srcOrd="6" destOrd="0" presId="urn:microsoft.com/office/officeart/2005/8/layout/lProcess2"/>
    <dgm:cxn modelId="{98143997-D18D-4278-BDD6-AD29D8EC0451}" type="presParOf" srcId="{DA328983-F8F9-42E4-8A35-4CC1948D62AD}" destId="{91600592-6E51-4AD4-B495-0AD98BA35EA8}" srcOrd="0" destOrd="0" presId="urn:microsoft.com/office/officeart/2005/8/layout/lProcess2"/>
    <dgm:cxn modelId="{A8339FAB-5D98-473D-8D43-369FDB8D7F05}" type="presParOf" srcId="{DA328983-F8F9-42E4-8A35-4CC1948D62AD}" destId="{AE5E34E6-F688-4D4B-8F2F-57CE7E4027ED}" srcOrd="1" destOrd="0" presId="urn:microsoft.com/office/officeart/2005/8/layout/lProcess2"/>
    <dgm:cxn modelId="{F44F444C-1E87-4AFF-B870-0020AB0FE9B0}" type="presParOf" srcId="{DA328983-F8F9-42E4-8A35-4CC1948D62AD}" destId="{A118CA36-B88A-45AD-930F-0531F26CA09F}" srcOrd="2" destOrd="0" presId="urn:microsoft.com/office/officeart/2005/8/layout/lProcess2"/>
    <dgm:cxn modelId="{B2925C65-5F1A-4A03-9F19-4D4058AF657D}" type="presParOf" srcId="{A118CA36-B88A-45AD-930F-0531F26CA09F}" destId="{3C6CBFC0-D59B-42AE-9737-FB6ECAEDF870}" srcOrd="0" destOrd="0" presId="urn:microsoft.com/office/officeart/2005/8/layout/lProcess2"/>
    <dgm:cxn modelId="{E8C44C12-7B7C-40C6-ADCC-A13B1ABC8638}" type="presParOf" srcId="{3C6CBFC0-D59B-42AE-9737-FB6ECAEDF870}" destId="{086C55E4-9C9C-4BC3-8DC7-5CB1F1A257A7}" srcOrd="0" destOrd="0" presId="urn:microsoft.com/office/officeart/2005/8/layout/lProcess2"/>
    <dgm:cxn modelId="{ED4E2C80-50B2-4D47-9C2A-9CF856A5B998}" type="presParOf" srcId="{3C6CBFC0-D59B-42AE-9737-FB6ECAEDF870}" destId="{BFB28621-1B34-4D66-B919-9ACEEE18A8E8}" srcOrd="1" destOrd="0" presId="urn:microsoft.com/office/officeart/2005/8/layout/lProcess2"/>
    <dgm:cxn modelId="{F79B10F4-3CC4-4A76-80DA-D8E70A9CBF65}" type="presParOf" srcId="{3C6CBFC0-D59B-42AE-9737-FB6ECAEDF870}" destId="{BFEB28A0-88CF-435B-BA3B-16232B56BAC0}" srcOrd="2" destOrd="0" presId="urn:microsoft.com/office/officeart/2005/8/layout/lProcess2"/>
    <dgm:cxn modelId="{4C1FD36D-7B2D-4EED-9BAB-8720B8E570CF}" type="presParOf" srcId="{3C6CBFC0-D59B-42AE-9737-FB6ECAEDF870}" destId="{6806DAC2-31EB-4E22-8250-AB571B6815FA}" srcOrd="3" destOrd="0" presId="urn:microsoft.com/office/officeart/2005/8/layout/lProcess2"/>
    <dgm:cxn modelId="{5C6A3815-CCBB-4437-823F-5AA0F19852AB}" type="presParOf" srcId="{3C6CBFC0-D59B-42AE-9737-FB6ECAEDF870}" destId="{72B6F361-D491-46AE-9D3C-A36FC636E8FB}" srcOrd="4" destOrd="0" presId="urn:microsoft.com/office/officeart/2005/8/layout/lProcess2"/>
    <dgm:cxn modelId="{DFA6521C-78DE-4B02-9681-6A82BC60E948}" type="presParOf" srcId="{3C6CBFC0-D59B-42AE-9737-FB6ECAEDF870}" destId="{E92E7227-3D1C-47D1-8813-5487BAA41924}" srcOrd="5" destOrd="0" presId="urn:microsoft.com/office/officeart/2005/8/layout/lProcess2"/>
    <dgm:cxn modelId="{D91B54B3-A2F7-4917-89F4-9F2F46C39E18}" type="presParOf" srcId="{3C6CBFC0-D59B-42AE-9737-FB6ECAEDF870}" destId="{2800AD5D-7007-4E28-B569-19E4BFD32449}" srcOrd="6" destOrd="0" presId="urn:microsoft.com/office/officeart/2005/8/layout/lProcess2"/>
    <dgm:cxn modelId="{1F6D4DF6-A050-48C5-9A46-8BE8FD5D16A5}" type="presParOf" srcId="{3C6CBFC0-D59B-42AE-9737-FB6ECAEDF870}" destId="{9E4118DC-AAF9-44C6-85C8-4EF17C7C9359}" srcOrd="7" destOrd="0" presId="urn:microsoft.com/office/officeart/2005/8/layout/lProcess2"/>
    <dgm:cxn modelId="{CBE8F03E-AC0C-4A54-AD7C-8F9101744303}" type="presParOf" srcId="{3C6CBFC0-D59B-42AE-9737-FB6ECAEDF870}" destId="{898D1CD2-199E-4079-A66A-54202AD76879}" srcOrd="8" destOrd="0" presId="urn:microsoft.com/office/officeart/2005/8/layout/lProcess2"/>
    <dgm:cxn modelId="{2DA84DF2-AEB6-4443-BB6E-B7702A01E4D8}" type="presParOf" srcId="{3C6CBFC0-D59B-42AE-9737-FB6ECAEDF870}" destId="{3E568E7A-95E6-4EF5-8550-186C61448982}" srcOrd="9" destOrd="0" presId="urn:microsoft.com/office/officeart/2005/8/layout/lProcess2"/>
    <dgm:cxn modelId="{9EBAF83C-A6CA-4271-9640-BDCDC0C7D897}" type="presParOf" srcId="{3C6CBFC0-D59B-42AE-9737-FB6ECAEDF870}" destId="{95C0965E-261A-4EB2-A17B-C1AF6AB3F250}" srcOrd="10" destOrd="0" presId="urn:microsoft.com/office/officeart/2005/8/layout/l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D57FDF0-84C7-45DE-8E45-40C40EB29A1B}">
      <dsp:nvSpPr>
        <dsp:cNvPr id="0" name=""/>
        <dsp:cNvSpPr/>
      </dsp:nvSpPr>
      <dsp:spPr>
        <a:xfrm>
          <a:off x="0" y="3466159"/>
          <a:ext cx="6952202" cy="77125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92024" tIns="192024" rIns="192024" bIns="192024" numCol="1" spcCol="1270" anchor="ctr" anchorCtr="0">
          <a:noAutofit/>
        </a:bodyPr>
        <a:lstStyle/>
        <a:p>
          <a:pPr lvl="0" algn="ctr" defTabSz="1200150">
            <a:lnSpc>
              <a:spcPct val="90000"/>
            </a:lnSpc>
            <a:spcBef>
              <a:spcPct val="0"/>
            </a:spcBef>
            <a:spcAft>
              <a:spcPct val="35000"/>
            </a:spcAft>
          </a:pPr>
          <a:r>
            <a:rPr lang="en-US" sz="2700" kern="1200" dirty="0"/>
            <a:t>L3 </a:t>
          </a:r>
        </a:p>
      </dsp:txBody>
      <dsp:txXfrm>
        <a:off x="0" y="3466159"/>
        <a:ext cx="2085660" cy="771259"/>
      </dsp:txXfrm>
    </dsp:sp>
    <dsp:sp modelId="{81DDBE04-AD10-4805-B707-D117F088EEEB}">
      <dsp:nvSpPr>
        <dsp:cNvPr id="0" name=""/>
        <dsp:cNvSpPr/>
      </dsp:nvSpPr>
      <dsp:spPr>
        <a:xfrm>
          <a:off x="0" y="2566356"/>
          <a:ext cx="6952202" cy="77125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92024" tIns="192024" rIns="192024" bIns="192024" numCol="1" spcCol="1270" anchor="ctr" anchorCtr="0">
          <a:noAutofit/>
        </a:bodyPr>
        <a:lstStyle/>
        <a:p>
          <a:pPr lvl="0" algn="ctr" defTabSz="1200150">
            <a:lnSpc>
              <a:spcPct val="90000"/>
            </a:lnSpc>
            <a:spcBef>
              <a:spcPct val="0"/>
            </a:spcBef>
            <a:spcAft>
              <a:spcPct val="35000"/>
            </a:spcAft>
          </a:pPr>
          <a:r>
            <a:rPr lang="en-US" sz="2700" kern="1200" dirty="0"/>
            <a:t>L2</a:t>
          </a:r>
        </a:p>
      </dsp:txBody>
      <dsp:txXfrm>
        <a:off x="0" y="2566356"/>
        <a:ext cx="2085660" cy="771259"/>
      </dsp:txXfrm>
    </dsp:sp>
    <dsp:sp modelId="{BA6443DC-DE1D-4EFF-9BAF-0E0753DF5474}">
      <dsp:nvSpPr>
        <dsp:cNvPr id="0" name=""/>
        <dsp:cNvSpPr/>
      </dsp:nvSpPr>
      <dsp:spPr>
        <a:xfrm>
          <a:off x="0" y="1666553"/>
          <a:ext cx="6952202" cy="77125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92024" tIns="192024" rIns="192024" bIns="192024" numCol="1" spcCol="1270" anchor="ctr" anchorCtr="0">
          <a:noAutofit/>
        </a:bodyPr>
        <a:lstStyle/>
        <a:p>
          <a:pPr lvl="0" algn="ctr" defTabSz="1200150">
            <a:lnSpc>
              <a:spcPct val="90000"/>
            </a:lnSpc>
            <a:spcBef>
              <a:spcPct val="0"/>
            </a:spcBef>
            <a:spcAft>
              <a:spcPct val="35000"/>
            </a:spcAft>
          </a:pPr>
          <a:r>
            <a:rPr lang="en-US" sz="2700" kern="1200" dirty="0"/>
            <a:t>L1</a:t>
          </a:r>
        </a:p>
      </dsp:txBody>
      <dsp:txXfrm>
        <a:off x="0" y="1666553"/>
        <a:ext cx="2085660" cy="771259"/>
      </dsp:txXfrm>
    </dsp:sp>
    <dsp:sp modelId="{37D11104-31D0-4430-872D-F9BDA3ADB167}">
      <dsp:nvSpPr>
        <dsp:cNvPr id="0" name=""/>
        <dsp:cNvSpPr/>
      </dsp:nvSpPr>
      <dsp:spPr>
        <a:xfrm>
          <a:off x="0" y="766750"/>
          <a:ext cx="6952202" cy="77125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92024" tIns="192024" rIns="192024" bIns="192024" numCol="1" spcCol="1270" anchor="ctr" anchorCtr="0">
          <a:noAutofit/>
        </a:bodyPr>
        <a:lstStyle/>
        <a:p>
          <a:pPr lvl="0" algn="ctr" defTabSz="1200150">
            <a:lnSpc>
              <a:spcPct val="90000"/>
            </a:lnSpc>
            <a:spcBef>
              <a:spcPct val="0"/>
            </a:spcBef>
            <a:spcAft>
              <a:spcPct val="35000"/>
            </a:spcAft>
          </a:pPr>
          <a:r>
            <a:rPr lang="en-US" sz="2700" kern="1200" dirty="0"/>
            <a:t>WBS</a:t>
          </a:r>
        </a:p>
      </dsp:txBody>
      <dsp:txXfrm>
        <a:off x="0" y="766750"/>
        <a:ext cx="2085660" cy="771259"/>
      </dsp:txXfrm>
    </dsp:sp>
    <dsp:sp modelId="{772F5975-C31F-4C83-9B09-A2A87870C312}">
      <dsp:nvSpPr>
        <dsp:cNvPr id="0" name=""/>
        <dsp:cNvSpPr/>
      </dsp:nvSpPr>
      <dsp:spPr>
        <a:xfrm>
          <a:off x="3967371" y="831021"/>
          <a:ext cx="964074" cy="642716"/>
        </a:xfrm>
        <a:prstGeom prst="roundRect">
          <a:avLst>
            <a:gd name="adj" fmla="val 10000"/>
          </a:avLst>
        </a:prstGeom>
        <a:solidFill>
          <a:schemeClr val="accent1">
            <a:hueOff val="0"/>
            <a:satOff val="0"/>
            <a:lumOff val="0"/>
            <a:alphaOff val="0"/>
          </a:schemeClr>
        </a:solidFill>
        <a:ln w="55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n-US" sz="1700" kern="1200" dirty="0"/>
            <a:t>ITP</a:t>
          </a:r>
        </a:p>
      </dsp:txBody>
      <dsp:txXfrm>
        <a:off x="3986196" y="849846"/>
        <a:ext cx="926424" cy="605066"/>
      </dsp:txXfrm>
    </dsp:sp>
    <dsp:sp modelId="{34212AC9-3A85-43B8-B6DC-77013E3122A1}">
      <dsp:nvSpPr>
        <dsp:cNvPr id="0" name=""/>
        <dsp:cNvSpPr/>
      </dsp:nvSpPr>
      <dsp:spPr>
        <a:xfrm>
          <a:off x="4403689" y="1473738"/>
          <a:ext cx="91440" cy="257086"/>
        </a:xfrm>
        <a:custGeom>
          <a:avLst/>
          <a:gdLst/>
          <a:ahLst/>
          <a:cxnLst/>
          <a:rect l="0" t="0" r="0" b="0"/>
          <a:pathLst>
            <a:path>
              <a:moveTo>
                <a:pt x="45720" y="0"/>
              </a:moveTo>
              <a:lnTo>
                <a:pt x="45720" y="257086"/>
              </a:lnTo>
            </a:path>
          </a:pathLst>
        </a:custGeom>
        <a:noFill/>
        <a:ln w="55000" cap="flat" cmpd="thickThin"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6D8BC6F-8E85-4B35-BC63-D695AF06F6C4}">
      <dsp:nvSpPr>
        <dsp:cNvPr id="0" name=""/>
        <dsp:cNvSpPr/>
      </dsp:nvSpPr>
      <dsp:spPr>
        <a:xfrm>
          <a:off x="3871721" y="1730825"/>
          <a:ext cx="1155376" cy="642716"/>
        </a:xfrm>
        <a:prstGeom prst="roundRect">
          <a:avLst>
            <a:gd name="adj" fmla="val 10000"/>
          </a:avLst>
        </a:prstGeom>
        <a:solidFill>
          <a:schemeClr val="accent1">
            <a:hueOff val="0"/>
            <a:satOff val="0"/>
            <a:lumOff val="0"/>
            <a:alphaOff val="0"/>
          </a:schemeClr>
        </a:solidFill>
        <a:ln w="55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n-US" sz="1700" kern="1200" dirty="0"/>
            <a:t>M1- Jan</a:t>
          </a:r>
        </a:p>
      </dsp:txBody>
      <dsp:txXfrm>
        <a:off x="3890546" y="1749650"/>
        <a:ext cx="1117726" cy="605066"/>
      </dsp:txXfrm>
    </dsp:sp>
    <dsp:sp modelId="{53F96F35-2135-4DB5-9308-BAB3C4F6B3F9}">
      <dsp:nvSpPr>
        <dsp:cNvPr id="0" name=""/>
        <dsp:cNvSpPr/>
      </dsp:nvSpPr>
      <dsp:spPr>
        <a:xfrm>
          <a:off x="2569463" y="2373541"/>
          <a:ext cx="1879946" cy="257086"/>
        </a:xfrm>
        <a:custGeom>
          <a:avLst/>
          <a:gdLst/>
          <a:ahLst/>
          <a:cxnLst/>
          <a:rect l="0" t="0" r="0" b="0"/>
          <a:pathLst>
            <a:path>
              <a:moveTo>
                <a:pt x="1879946" y="0"/>
              </a:moveTo>
              <a:lnTo>
                <a:pt x="1879946" y="128543"/>
              </a:lnTo>
              <a:lnTo>
                <a:pt x="0" y="128543"/>
              </a:lnTo>
              <a:lnTo>
                <a:pt x="0" y="257086"/>
              </a:lnTo>
            </a:path>
          </a:pathLst>
        </a:custGeom>
        <a:noFill/>
        <a:ln w="55000" cap="flat" cmpd="thickThin"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FCA9306-BBEE-4CEB-8269-E0DAEBC8B57C}">
      <dsp:nvSpPr>
        <dsp:cNvPr id="0" name=""/>
        <dsp:cNvSpPr/>
      </dsp:nvSpPr>
      <dsp:spPr>
        <a:xfrm>
          <a:off x="2087425" y="2630628"/>
          <a:ext cx="964074" cy="642716"/>
        </a:xfrm>
        <a:prstGeom prst="roundRect">
          <a:avLst>
            <a:gd name="adj" fmla="val 10000"/>
          </a:avLst>
        </a:prstGeom>
        <a:solidFill>
          <a:schemeClr val="accent1">
            <a:hueOff val="0"/>
            <a:satOff val="0"/>
            <a:lumOff val="0"/>
            <a:alphaOff val="0"/>
          </a:schemeClr>
        </a:solidFill>
        <a:ln w="55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n-US" sz="1700" kern="1200" dirty="0"/>
            <a:t>W1</a:t>
          </a:r>
        </a:p>
      </dsp:txBody>
      <dsp:txXfrm>
        <a:off x="2106250" y="2649453"/>
        <a:ext cx="926424" cy="605066"/>
      </dsp:txXfrm>
    </dsp:sp>
    <dsp:sp modelId="{7B285992-DF4E-496E-9C04-6EAA1F8A47A8}">
      <dsp:nvSpPr>
        <dsp:cNvPr id="0" name=""/>
        <dsp:cNvSpPr/>
      </dsp:nvSpPr>
      <dsp:spPr>
        <a:xfrm>
          <a:off x="3822760" y="2373541"/>
          <a:ext cx="626648" cy="257086"/>
        </a:xfrm>
        <a:custGeom>
          <a:avLst/>
          <a:gdLst/>
          <a:ahLst/>
          <a:cxnLst/>
          <a:rect l="0" t="0" r="0" b="0"/>
          <a:pathLst>
            <a:path>
              <a:moveTo>
                <a:pt x="626648" y="0"/>
              </a:moveTo>
              <a:lnTo>
                <a:pt x="626648" y="128543"/>
              </a:lnTo>
              <a:lnTo>
                <a:pt x="0" y="128543"/>
              </a:lnTo>
              <a:lnTo>
                <a:pt x="0" y="257086"/>
              </a:lnTo>
            </a:path>
          </a:pathLst>
        </a:custGeom>
        <a:noFill/>
        <a:ln w="55000" cap="flat" cmpd="thickThin"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E998297-9F62-4579-87A9-82CD43ED31A8}">
      <dsp:nvSpPr>
        <dsp:cNvPr id="0" name=""/>
        <dsp:cNvSpPr/>
      </dsp:nvSpPr>
      <dsp:spPr>
        <a:xfrm>
          <a:off x="3340723" y="2630628"/>
          <a:ext cx="964074" cy="642716"/>
        </a:xfrm>
        <a:prstGeom prst="roundRect">
          <a:avLst>
            <a:gd name="adj" fmla="val 10000"/>
          </a:avLst>
        </a:prstGeom>
        <a:solidFill>
          <a:schemeClr val="accent1">
            <a:hueOff val="0"/>
            <a:satOff val="0"/>
            <a:lumOff val="0"/>
            <a:alphaOff val="0"/>
          </a:schemeClr>
        </a:solidFill>
        <a:ln w="55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n-US" sz="1700" kern="1200" dirty="0"/>
            <a:t>W2</a:t>
          </a:r>
        </a:p>
      </dsp:txBody>
      <dsp:txXfrm>
        <a:off x="3359548" y="2649453"/>
        <a:ext cx="926424" cy="605066"/>
      </dsp:txXfrm>
    </dsp:sp>
    <dsp:sp modelId="{CE215240-91BE-441C-8EEF-1CFAB056D290}">
      <dsp:nvSpPr>
        <dsp:cNvPr id="0" name=""/>
        <dsp:cNvSpPr/>
      </dsp:nvSpPr>
      <dsp:spPr>
        <a:xfrm>
          <a:off x="4449409" y="2373541"/>
          <a:ext cx="626648" cy="257086"/>
        </a:xfrm>
        <a:custGeom>
          <a:avLst/>
          <a:gdLst/>
          <a:ahLst/>
          <a:cxnLst/>
          <a:rect l="0" t="0" r="0" b="0"/>
          <a:pathLst>
            <a:path>
              <a:moveTo>
                <a:pt x="0" y="0"/>
              </a:moveTo>
              <a:lnTo>
                <a:pt x="0" y="128543"/>
              </a:lnTo>
              <a:lnTo>
                <a:pt x="626648" y="128543"/>
              </a:lnTo>
              <a:lnTo>
                <a:pt x="626648" y="257086"/>
              </a:lnTo>
            </a:path>
          </a:pathLst>
        </a:custGeom>
        <a:noFill/>
        <a:ln w="55000" cap="flat" cmpd="thickThin"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3F18C9E-76B5-42B2-8E44-F8801A76C025}">
      <dsp:nvSpPr>
        <dsp:cNvPr id="0" name=""/>
        <dsp:cNvSpPr/>
      </dsp:nvSpPr>
      <dsp:spPr>
        <a:xfrm>
          <a:off x="4594020" y="2630628"/>
          <a:ext cx="964074" cy="642716"/>
        </a:xfrm>
        <a:prstGeom prst="roundRect">
          <a:avLst>
            <a:gd name="adj" fmla="val 10000"/>
          </a:avLst>
        </a:prstGeom>
        <a:solidFill>
          <a:schemeClr val="accent1">
            <a:hueOff val="0"/>
            <a:satOff val="0"/>
            <a:lumOff val="0"/>
            <a:alphaOff val="0"/>
          </a:schemeClr>
        </a:solidFill>
        <a:ln w="55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n-US" sz="1700" kern="1200" dirty="0"/>
            <a:t>W3</a:t>
          </a:r>
        </a:p>
      </dsp:txBody>
      <dsp:txXfrm>
        <a:off x="4612845" y="2649453"/>
        <a:ext cx="926424" cy="605066"/>
      </dsp:txXfrm>
    </dsp:sp>
    <dsp:sp modelId="{E8B1E710-29DF-4E18-9FFF-26D4E2F9C4F3}">
      <dsp:nvSpPr>
        <dsp:cNvPr id="0" name=""/>
        <dsp:cNvSpPr/>
      </dsp:nvSpPr>
      <dsp:spPr>
        <a:xfrm>
          <a:off x="4449409" y="2373541"/>
          <a:ext cx="1879946" cy="257086"/>
        </a:xfrm>
        <a:custGeom>
          <a:avLst/>
          <a:gdLst/>
          <a:ahLst/>
          <a:cxnLst/>
          <a:rect l="0" t="0" r="0" b="0"/>
          <a:pathLst>
            <a:path>
              <a:moveTo>
                <a:pt x="0" y="0"/>
              </a:moveTo>
              <a:lnTo>
                <a:pt x="0" y="128543"/>
              </a:lnTo>
              <a:lnTo>
                <a:pt x="1879946" y="128543"/>
              </a:lnTo>
              <a:lnTo>
                <a:pt x="1879946" y="257086"/>
              </a:lnTo>
            </a:path>
          </a:pathLst>
        </a:custGeom>
        <a:noFill/>
        <a:ln w="55000" cap="flat" cmpd="thickThin"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24B6C95-21D2-434E-8493-5404C40392DA}">
      <dsp:nvSpPr>
        <dsp:cNvPr id="0" name=""/>
        <dsp:cNvSpPr/>
      </dsp:nvSpPr>
      <dsp:spPr>
        <a:xfrm>
          <a:off x="5847317" y="2630628"/>
          <a:ext cx="964074" cy="642716"/>
        </a:xfrm>
        <a:prstGeom prst="roundRect">
          <a:avLst>
            <a:gd name="adj" fmla="val 10000"/>
          </a:avLst>
        </a:prstGeom>
        <a:solidFill>
          <a:schemeClr val="accent2">
            <a:lumMod val="60000"/>
            <a:lumOff val="40000"/>
          </a:schemeClr>
        </a:solidFill>
        <a:ln w="55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n-US" sz="1700" kern="1200" dirty="0"/>
            <a:t>W4 - PR</a:t>
          </a:r>
        </a:p>
      </dsp:txBody>
      <dsp:txXfrm>
        <a:off x="5866142" y="2649453"/>
        <a:ext cx="926424" cy="60506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14AA49-E960-4EBD-A362-C7154F0C30A2}">
      <dsp:nvSpPr>
        <dsp:cNvPr id="0" name=""/>
        <dsp:cNvSpPr/>
      </dsp:nvSpPr>
      <dsp:spPr>
        <a:xfrm>
          <a:off x="1965" y="0"/>
          <a:ext cx="1928868" cy="3822252"/>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kern="1200" dirty="0"/>
            <a:t>Planning Stage</a:t>
          </a:r>
        </a:p>
      </dsp:txBody>
      <dsp:txXfrm>
        <a:off x="1965" y="0"/>
        <a:ext cx="1928868" cy="1146675"/>
      </dsp:txXfrm>
    </dsp:sp>
    <dsp:sp modelId="{59506670-51C8-4A2F-BB86-2E25ED232A85}">
      <dsp:nvSpPr>
        <dsp:cNvPr id="0" name=""/>
        <dsp:cNvSpPr/>
      </dsp:nvSpPr>
      <dsp:spPr>
        <a:xfrm>
          <a:off x="194852" y="1146862"/>
          <a:ext cx="1543094" cy="366967"/>
        </a:xfrm>
        <a:prstGeom prst="roundRect">
          <a:avLst>
            <a:gd name="adj" fmla="val 10000"/>
          </a:avLst>
        </a:prstGeom>
        <a:solidFill>
          <a:schemeClr val="accent1">
            <a:hueOff val="0"/>
            <a:satOff val="0"/>
            <a:lumOff val="0"/>
            <a:alphaOff val="0"/>
          </a:schemeClr>
        </a:solidFill>
        <a:ln w="55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19050" rIns="25400" bIns="19050" numCol="1" spcCol="1270" anchor="ctr" anchorCtr="0">
          <a:noAutofit/>
        </a:bodyPr>
        <a:lstStyle/>
        <a:p>
          <a:pPr lvl="0" algn="ctr" defTabSz="444500">
            <a:lnSpc>
              <a:spcPct val="90000"/>
            </a:lnSpc>
            <a:spcBef>
              <a:spcPct val="0"/>
            </a:spcBef>
            <a:spcAft>
              <a:spcPct val="35000"/>
            </a:spcAft>
          </a:pPr>
          <a:r>
            <a:rPr lang="en-US" sz="1000" kern="1200"/>
            <a:t>Risk Analysis</a:t>
          </a:r>
        </a:p>
      </dsp:txBody>
      <dsp:txXfrm>
        <a:off x="205600" y="1157610"/>
        <a:ext cx="1521598" cy="345471"/>
      </dsp:txXfrm>
    </dsp:sp>
    <dsp:sp modelId="{CA9D129F-6231-43BC-A823-480B06BF6D7A}">
      <dsp:nvSpPr>
        <dsp:cNvPr id="0" name=""/>
        <dsp:cNvSpPr/>
      </dsp:nvSpPr>
      <dsp:spPr>
        <a:xfrm>
          <a:off x="194852" y="1570286"/>
          <a:ext cx="1543094" cy="366967"/>
        </a:xfrm>
        <a:prstGeom prst="roundRect">
          <a:avLst>
            <a:gd name="adj" fmla="val 10000"/>
          </a:avLst>
        </a:prstGeom>
        <a:solidFill>
          <a:schemeClr val="accent1">
            <a:hueOff val="0"/>
            <a:satOff val="0"/>
            <a:lumOff val="0"/>
            <a:alphaOff val="0"/>
          </a:schemeClr>
        </a:solidFill>
        <a:ln w="55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19050" rIns="25400" bIns="19050" numCol="1" spcCol="1270" anchor="ctr" anchorCtr="0">
          <a:noAutofit/>
        </a:bodyPr>
        <a:lstStyle/>
        <a:p>
          <a:pPr lvl="0" algn="ctr" defTabSz="444500">
            <a:lnSpc>
              <a:spcPct val="90000"/>
            </a:lnSpc>
            <a:spcBef>
              <a:spcPct val="0"/>
            </a:spcBef>
            <a:spcAft>
              <a:spcPct val="35000"/>
            </a:spcAft>
          </a:pPr>
          <a:r>
            <a:rPr lang="en-US" sz="1000" kern="1200"/>
            <a:t>Shedule Management</a:t>
          </a:r>
        </a:p>
      </dsp:txBody>
      <dsp:txXfrm>
        <a:off x="205600" y="1581034"/>
        <a:ext cx="1521598" cy="345471"/>
      </dsp:txXfrm>
    </dsp:sp>
    <dsp:sp modelId="{7B17FEC3-A0F6-40FB-8383-6C7CA8971BD7}">
      <dsp:nvSpPr>
        <dsp:cNvPr id="0" name=""/>
        <dsp:cNvSpPr/>
      </dsp:nvSpPr>
      <dsp:spPr>
        <a:xfrm>
          <a:off x="194852" y="1993711"/>
          <a:ext cx="1543094" cy="366967"/>
        </a:xfrm>
        <a:prstGeom prst="roundRect">
          <a:avLst>
            <a:gd name="adj" fmla="val 10000"/>
          </a:avLst>
        </a:prstGeom>
        <a:solidFill>
          <a:schemeClr val="accent1">
            <a:hueOff val="0"/>
            <a:satOff val="0"/>
            <a:lumOff val="0"/>
            <a:alphaOff val="0"/>
          </a:schemeClr>
        </a:solidFill>
        <a:ln w="55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19050" rIns="25400" bIns="19050" numCol="1" spcCol="1270" anchor="ctr" anchorCtr="0">
          <a:noAutofit/>
        </a:bodyPr>
        <a:lstStyle/>
        <a:p>
          <a:pPr lvl="0" algn="ctr" defTabSz="444500">
            <a:lnSpc>
              <a:spcPct val="90000"/>
            </a:lnSpc>
            <a:spcBef>
              <a:spcPct val="0"/>
            </a:spcBef>
            <a:spcAft>
              <a:spcPct val="35000"/>
            </a:spcAft>
          </a:pPr>
          <a:r>
            <a:rPr lang="en-US" sz="1000" kern="1200"/>
            <a:t>Task Planning</a:t>
          </a:r>
        </a:p>
      </dsp:txBody>
      <dsp:txXfrm>
        <a:off x="205600" y="2004459"/>
        <a:ext cx="1521598" cy="345471"/>
      </dsp:txXfrm>
    </dsp:sp>
    <dsp:sp modelId="{7FCFF4AE-F577-4B83-A8BB-44FE67EB6967}">
      <dsp:nvSpPr>
        <dsp:cNvPr id="0" name=""/>
        <dsp:cNvSpPr/>
      </dsp:nvSpPr>
      <dsp:spPr>
        <a:xfrm>
          <a:off x="194852" y="2417135"/>
          <a:ext cx="1543094" cy="366967"/>
        </a:xfrm>
        <a:prstGeom prst="roundRect">
          <a:avLst>
            <a:gd name="adj" fmla="val 10000"/>
          </a:avLst>
        </a:prstGeom>
        <a:solidFill>
          <a:schemeClr val="accent1">
            <a:hueOff val="0"/>
            <a:satOff val="0"/>
            <a:lumOff val="0"/>
            <a:alphaOff val="0"/>
          </a:schemeClr>
        </a:solidFill>
        <a:ln w="55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19050" rIns="25400" bIns="19050" numCol="1" spcCol="1270" anchor="ctr" anchorCtr="0">
          <a:noAutofit/>
        </a:bodyPr>
        <a:lstStyle/>
        <a:p>
          <a:pPr lvl="0" algn="ctr" defTabSz="444500">
            <a:lnSpc>
              <a:spcPct val="90000"/>
            </a:lnSpc>
            <a:spcBef>
              <a:spcPct val="0"/>
            </a:spcBef>
            <a:spcAft>
              <a:spcPct val="35000"/>
            </a:spcAft>
          </a:pPr>
          <a:r>
            <a:rPr lang="en-US" sz="1000" kern="1200"/>
            <a:t>Research</a:t>
          </a:r>
        </a:p>
      </dsp:txBody>
      <dsp:txXfrm>
        <a:off x="205600" y="2427883"/>
        <a:ext cx="1521598" cy="345471"/>
      </dsp:txXfrm>
    </dsp:sp>
    <dsp:sp modelId="{527A9B1F-6EEE-4469-8886-5FCC7F20CF1F}">
      <dsp:nvSpPr>
        <dsp:cNvPr id="0" name=""/>
        <dsp:cNvSpPr/>
      </dsp:nvSpPr>
      <dsp:spPr>
        <a:xfrm>
          <a:off x="194852" y="2840560"/>
          <a:ext cx="1543094" cy="366967"/>
        </a:xfrm>
        <a:prstGeom prst="roundRect">
          <a:avLst>
            <a:gd name="adj" fmla="val 10000"/>
          </a:avLst>
        </a:prstGeom>
        <a:solidFill>
          <a:schemeClr val="accent1">
            <a:hueOff val="0"/>
            <a:satOff val="0"/>
            <a:lumOff val="0"/>
            <a:alphaOff val="0"/>
          </a:schemeClr>
        </a:solidFill>
        <a:ln w="55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19050" rIns="25400" bIns="19050" numCol="1" spcCol="1270" anchor="ctr" anchorCtr="0">
          <a:noAutofit/>
        </a:bodyPr>
        <a:lstStyle/>
        <a:p>
          <a:pPr lvl="0" algn="ctr" defTabSz="444500">
            <a:lnSpc>
              <a:spcPct val="90000"/>
            </a:lnSpc>
            <a:spcBef>
              <a:spcPct val="0"/>
            </a:spcBef>
            <a:spcAft>
              <a:spcPct val="35000"/>
            </a:spcAft>
          </a:pPr>
          <a:r>
            <a:rPr lang="en-US" sz="1000" kern="1200"/>
            <a:t>Survey</a:t>
          </a:r>
        </a:p>
      </dsp:txBody>
      <dsp:txXfrm>
        <a:off x="205600" y="2851308"/>
        <a:ext cx="1521598" cy="345471"/>
      </dsp:txXfrm>
    </dsp:sp>
    <dsp:sp modelId="{5208E25D-7A8D-44C7-8744-58C6E5749CA8}">
      <dsp:nvSpPr>
        <dsp:cNvPr id="0" name=""/>
        <dsp:cNvSpPr/>
      </dsp:nvSpPr>
      <dsp:spPr>
        <a:xfrm>
          <a:off x="194852" y="3263984"/>
          <a:ext cx="1543094" cy="366967"/>
        </a:xfrm>
        <a:prstGeom prst="roundRect">
          <a:avLst>
            <a:gd name="adj" fmla="val 10000"/>
          </a:avLst>
        </a:prstGeom>
        <a:solidFill>
          <a:schemeClr val="accent1">
            <a:hueOff val="0"/>
            <a:satOff val="0"/>
            <a:lumOff val="0"/>
            <a:alphaOff val="0"/>
          </a:schemeClr>
        </a:solidFill>
        <a:ln w="55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19050" rIns="25400" bIns="19050" numCol="1" spcCol="1270" anchor="ctr" anchorCtr="0">
          <a:noAutofit/>
        </a:bodyPr>
        <a:lstStyle/>
        <a:p>
          <a:pPr lvl="0" algn="ctr" defTabSz="444500">
            <a:lnSpc>
              <a:spcPct val="90000"/>
            </a:lnSpc>
            <a:spcBef>
              <a:spcPct val="0"/>
            </a:spcBef>
            <a:spcAft>
              <a:spcPct val="35000"/>
            </a:spcAft>
          </a:pPr>
          <a:r>
            <a:rPr lang="en-US" sz="1000" kern="1200"/>
            <a:t>Budget Planning</a:t>
          </a:r>
        </a:p>
      </dsp:txBody>
      <dsp:txXfrm>
        <a:off x="205600" y="3274732"/>
        <a:ext cx="1521598" cy="345471"/>
      </dsp:txXfrm>
    </dsp:sp>
    <dsp:sp modelId="{87FC61A8-3F77-4186-8A5C-7EC2035B6928}">
      <dsp:nvSpPr>
        <dsp:cNvPr id="0" name=""/>
        <dsp:cNvSpPr/>
      </dsp:nvSpPr>
      <dsp:spPr>
        <a:xfrm>
          <a:off x="2046990" y="0"/>
          <a:ext cx="1928868" cy="3822252"/>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kern="1200" dirty="0"/>
            <a:t>Frontend WBS</a:t>
          </a:r>
        </a:p>
      </dsp:txBody>
      <dsp:txXfrm>
        <a:off x="2046990" y="0"/>
        <a:ext cx="1928868" cy="1146675"/>
      </dsp:txXfrm>
    </dsp:sp>
    <dsp:sp modelId="{310655EF-50AB-47B7-92A2-6B6FD92B0A61}">
      <dsp:nvSpPr>
        <dsp:cNvPr id="0" name=""/>
        <dsp:cNvSpPr/>
      </dsp:nvSpPr>
      <dsp:spPr>
        <a:xfrm>
          <a:off x="2268385" y="1149008"/>
          <a:ext cx="1543094" cy="312984"/>
        </a:xfrm>
        <a:prstGeom prst="roundRect">
          <a:avLst>
            <a:gd name="adj" fmla="val 10000"/>
          </a:avLst>
        </a:prstGeom>
        <a:solidFill>
          <a:srgbClr val="002060"/>
        </a:solidFill>
        <a:ln w="55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19050" rIns="25400" bIns="19050" numCol="1" spcCol="1270" anchor="ctr" anchorCtr="0">
          <a:noAutofit/>
        </a:bodyPr>
        <a:lstStyle/>
        <a:p>
          <a:pPr lvl="0" algn="ctr" defTabSz="444500">
            <a:lnSpc>
              <a:spcPct val="90000"/>
            </a:lnSpc>
            <a:spcBef>
              <a:spcPct val="0"/>
            </a:spcBef>
            <a:spcAft>
              <a:spcPct val="35000"/>
            </a:spcAft>
          </a:pPr>
          <a:r>
            <a:rPr lang="en-US" sz="1000" kern="1200"/>
            <a:t>Design and imp.</a:t>
          </a:r>
        </a:p>
      </dsp:txBody>
      <dsp:txXfrm>
        <a:off x="2277552" y="1158175"/>
        <a:ext cx="1524760" cy="294650"/>
      </dsp:txXfrm>
    </dsp:sp>
    <dsp:sp modelId="{0E1E6846-18B0-4B44-9E34-6E855894D343}">
      <dsp:nvSpPr>
        <dsp:cNvPr id="0" name=""/>
        <dsp:cNvSpPr/>
      </dsp:nvSpPr>
      <dsp:spPr>
        <a:xfrm>
          <a:off x="2268385" y="1510144"/>
          <a:ext cx="1543094" cy="312984"/>
        </a:xfrm>
        <a:prstGeom prst="roundRect">
          <a:avLst>
            <a:gd name="adj" fmla="val 10000"/>
          </a:avLst>
        </a:prstGeom>
        <a:solidFill>
          <a:schemeClr val="accent1">
            <a:hueOff val="0"/>
            <a:satOff val="0"/>
            <a:lumOff val="0"/>
            <a:alphaOff val="0"/>
          </a:schemeClr>
        </a:solidFill>
        <a:ln w="55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19050" rIns="25400" bIns="19050" numCol="1" spcCol="1270" anchor="ctr" anchorCtr="0">
          <a:noAutofit/>
        </a:bodyPr>
        <a:lstStyle/>
        <a:p>
          <a:pPr lvl="0" algn="ctr" defTabSz="444500">
            <a:lnSpc>
              <a:spcPct val="90000"/>
            </a:lnSpc>
            <a:spcBef>
              <a:spcPct val="0"/>
            </a:spcBef>
            <a:spcAft>
              <a:spcPct val="35000"/>
            </a:spcAft>
          </a:pPr>
          <a:r>
            <a:rPr lang="en-US" sz="1000" kern="1200"/>
            <a:t>Tree Structure</a:t>
          </a:r>
        </a:p>
      </dsp:txBody>
      <dsp:txXfrm>
        <a:off x="2277552" y="1519311"/>
        <a:ext cx="1524760" cy="294650"/>
      </dsp:txXfrm>
    </dsp:sp>
    <dsp:sp modelId="{35AC4FC3-964A-4B70-B9A6-EFF9836F9C48}">
      <dsp:nvSpPr>
        <dsp:cNvPr id="0" name=""/>
        <dsp:cNvSpPr/>
      </dsp:nvSpPr>
      <dsp:spPr>
        <a:xfrm>
          <a:off x="2268385" y="1871279"/>
          <a:ext cx="1543094" cy="312984"/>
        </a:xfrm>
        <a:prstGeom prst="roundRect">
          <a:avLst>
            <a:gd name="adj" fmla="val 10000"/>
          </a:avLst>
        </a:prstGeom>
        <a:solidFill>
          <a:schemeClr val="accent1">
            <a:hueOff val="0"/>
            <a:satOff val="0"/>
            <a:lumOff val="0"/>
            <a:alphaOff val="0"/>
          </a:schemeClr>
        </a:solidFill>
        <a:ln w="55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19050" rIns="25400" bIns="19050" numCol="1" spcCol="1270" anchor="ctr" anchorCtr="0">
          <a:noAutofit/>
        </a:bodyPr>
        <a:lstStyle/>
        <a:p>
          <a:pPr lvl="0" algn="ctr" defTabSz="444500">
            <a:lnSpc>
              <a:spcPct val="90000"/>
            </a:lnSpc>
            <a:spcBef>
              <a:spcPct val="0"/>
            </a:spcBef>
            <a:spcAft>
              <a:spcPct val="35000"/>
            </a:spcAft>
          </a:pPr>
          <a:r>
            <a:rPr lang="en-US" sz="1000" kern="1200"/>
            <a:t>Milestones </a:t>
          </a:r>
        </a:p>
      </dsp:txBody>
      <dsp:txXfrm>
        <a:off x="2277552" y="1880446"/>
        <a:ext cx="1524760" cy="294650"/>
      </dsp:txXfrm>
    </dsp:sp>
    <dsp:sp modelId="{1950680F-9F99-4516-A47F-A8395975A256}">
      <dsp:nvSpPr>
        <dsp:cNvPr id="0" name=""/>
        <dsp:cNvSpPr/>
      </dsp:nvSpPr>
      <dsp:spPr>
        <a:xfrm>
          <a:off x="2268385" y="2232415"/>
          <a:ext cx="1543094" cy="312984"/>
        </a:xfrm>
        <a:prstGeom prst="roundRect">
          <a:avLst>
            <a:gd name="adj" fmla="val 10000"/>
          </a:avLst>
        </a:prstGeom>
        <a:solidFill>
          <a:schemeClr val="accent1">
            <a:hueOff val="0"/>
            <a:satOff val="0"/>
            <a:lumOff val="0"/>
            <a:alphaOff val="0"/>
          </a:schemeClr>
        </a:solidFill>
        <a:ln w="55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19050" rIns="25400" bIns="19050" numCol="1" spcCol="1270" anchor="ctr" anchorCtr="0">
          <a:noAutofit/>
        </a:bodyPr>
        <a:lstStyle/>
        <a:p>
          <a:pPr lvl="0" algn="ctr" defTabSz="444500">
            <a:lnSpc>
              <a:spcPct val="90000"/>
            </a:lnSpc>
            <a:spcBef>
              <a:spcPct val="0"/>
            </a:spcBef>
            <a:spcAft>
              <a:spcPct val="35000"/>
            </a:spcAft>
          </a:pPr>
          <a:r>
            <a:rPr lang="en-US" sz="1000" kern="1200"/>
            <a:t>Peer Review </a:t>
          </a:r>
        </a:p>
      </dsp:txBody>
      <dsp:txXfrm>
        <a:off x="2277552" y="2241582"/>
        <a:ext cx="1524760" cy="294650"/>
      </dsp:txXfrm>
    </dsp:sp>
    <dsp:sp modelId="{B1E7785B-3657-45D2-BDDA-B5C19917450F}">
      <dsp:nvSpPr>
        <dsp:cNvPr id="0" name=""/>
        <dsp:cNvSpPr/>
      </dsp:nvSpPr>
      <dsp:spPr>
        <a:xfrm>
          <a:off x="2268385" y="2593551"/>
          <a:ext cx="1543094" cy="312984"/>
        </a:xfrm>
        <a:prstGeom prst="roundRect">
          <a:avLst>
            <a:gd name="adj" fmla="val 10000"/>
          </a:avLst>
        </a:prstGeom>
        <a:solidFill>
          <a:schemeClr val="accent1">
            <a:hueOff val="0"/>
            <a:satOff val="0"/>
            <a:lumOff val="0"/>
            <a:alphaOff val="0"/>
          </a:schemeClr>
        </a:solidFill>
        <a:ln w="55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19050" rIns="25400" bIns="19050" numCol="1" spcCol="1270" anchor="ctr" anchorCtr="0">
          <a:noAutofit/>
        </a:bodyPr>
        <a:lstStyle/>
        <a:p>
          <a:pPr lvl="0" algn="ctr" defTabSz="444500">
            <a:lnSpc>
              <a:spcPct val="90000"/>
            </a:lnSpc>
            <a:spcBef>
              <a:spcPct val="0"/>
            </a:spcBef>
            <a:spcAft>
              <a:spcPct val="35000"/>
            </a:spcAft>
          </a:pPr>
          <a:r>
            <a:rPr lang="en-US" sz="1000" kern="1200"/>
            <a:t>Time based counter</a:t>
          </a:r>
        </a:p>
      </dsp:txBody>
      <dsp:txXfrm>
        <a:off x="2277552" y="2602718"/>
        <a:ext cx="1524760" cy="294650"/>
      </dsp:txXfrm>
    </dsp:sp>
    <dsp:sp modelId="{85DC9D64-4CB7-47A8-BFCB-C5511B017CDA}">
      <dsp:nvSpPr>
        <dsp:cNvPr id="0" name=""/>
        <dsp:cNvSpPr/>
      </dsp:nvSpPr>
      <dsp:spPr>
        <a:xfrm>
          <a:off x="2268385" y="2954686"/>
          <a:ext cx="1543094" cy="312984"/>
        </a:xfrm>
        <a:prstGeom prst="roundRect">
          <a:avLst>
            <a:gd name="adj" fmla="val 10000"/>
          </a:avLst>
        </a:prstGeom>
        <a:solidFill>
          <a:schemeClr val="accent1">
            <a:hueOff val="0"/>
            <a:satOff val="0"/>
            <a:lumOff val="0"/>
            <a:alphaOff val="0"/>
          </a:schemeClr>
        </a:solidFill>
        <a:ln w="55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19050" rIns="25400" bIns="19050" numCol="1" spcCol="1270" anchor="ctr" anchorCtr="0">
          <a:noAutofit/>
        </a:bodyPr>
        <a:lstStyle/>
        <a:p>
          <a:pPr lvl="0" algn="ctr" defTabSz="444500">
            <a:lnSpc>
              <a:spcPct val="90000"/>
            </a:lnSpc>
            <a:spcBef>
              <a:spcPct val="0"/>
            </a:spcBef>
            <a:spcAft>
              <a:spcPct val="35000"/>
            </a:spcAft>
          </a:pPr>
          <a:r>
            <a:rPr lang="en-US" sz="1000" kern="1200"/>
            <a:t>Lockdown function</a:t>
          </a:r>
        </a:p>
      </dsp:txBody>
      <dsp:txXfrm>
        <a:off x="2277552" y="2963853"/>
        <a:ext cx="1524760" cy="294650"/>
      </dsp:txXfrm>
    </dsp:sp>
    <dsp:sp modelId="{C8F91F30-898D-4DCE-9B7E-D2B510B69E33}">
      <dsp:nvSpPr>
        <dsp:cNvPr id="0" name=""/>
        <dsp:cNvSpPr/>
      </dsp:nvSpPr>
      <dsp:spPr>
        <a:xfrm>
          <a:off x="2268385" y="3315822"/>
          <a:ext cx="1543094" cy="312984"/>
        </a:xfrm>
        <a:prstGeom prst="roundRect">
          <a:avLst>
            <a:gd name="adj" fmla="val 10000"/>
          </a:avLst>
        </a:prstGeom>
        <a:solidFill>
          <a:srgbClr val="002060"/>
        </a:solidFill>
        <a:ln w="55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19050" rIns="25400" bIns="19050" numCol="1" spcCol="1270" anchor="ctr" anchorCtr="0">
          <a:noAutofit/>
        </a:bodyPr>
        <a:lstStyle/>
        <a:p>
          <a:pPr lvl="0" algn="ctr" defTabSz="444500">
            <a:lnSpc>
              <a:spcPct val="90000"/>
            </a:lnSpc>
            <a:spcBef>
              <a:spcPct val="0"/>
            </a:spcBef>
            <a:spcAft>
              <a:spcPct val="35000"/>
            </a:spcAft>
          </a:pPr>
          <a:r>
            <a:rPr lang="en-US" sz="1000" kern="1200"/>
            <a:t>Testing </a:t>
          </a:r>
        </a:p>
      </dsp:txBody>
      <dsp:txXfrm>
        <a:off x="2277552" y="3324989"/>
        <a:ext cx="1524760" cy="294650"/>
      </dsp:txXfrm>
    </dsp:sp>
    <dsp:sp modelId="{D8C8AB75-A32D-4F08-A1E2-F65BC683E2B5}">
      <dsp:nvSpPr>
        <dsp:cNvPr id="0" name=""/>
        <dsp:cNvSpPr/>
      </dsp:nvSpPr>
      <dsp:spPr>
        <a:xfrm>
          <a:off x="4149032" y="0"/>
          <a:ext cx="1928868" cy="3822252"/>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kern="1200" dirty="0"/>
            <a:t>Backend</a:t>
          </a:r>
        </a:p>
        <a:p>
          <a:pPr lvl="0" algn="ctr" defTabSz="977900">
            <a:lnSpc>
              <a:spcPct val="90000"/>
            </a:lnSpc>
            <a:spcBef>
              <a:spcPct val="0"/>
            </a:spcBef>
            <a:spcAft>
              <a:spcPct val="35000"/>
            </a:spcAft>
          </a:pPr>
          <a:r>
            <a:rPr lang="en-US" sz="2200" kern="1200" dirty="0"/>
            <a:t>ABSA</a:t>
          </a:r>
        </a:p>
      </dsp:txBody>
      <dsp:txXfrm>
        <a:off x="4149032" y="0"/>
        <a:ext cx="1928868" cy="1146675"/>
      </dsp:txXfrm>
    </dsp:sp>
    <dsp:sp modelId="{4B198BB0-1D52-4316-990E-1A02D908933A}">
      <dsp:nvSpPr>
        <dsp:cNvPr id="0" name=""/>
        <dsp:cNvSpPr/>
      </dsp:nvSpPr>
      <dsp:spPr>
        <a:xfrm>
          <a:off x="4341919" y="1146862"/>
          <a:ext cx="1543094" cy="366967"/>
        </a:xfrm>
        <a:prstGeom prst="roundRect">
          <a:avLst>
            <a:gd name="adj" fmla="val 10000"/>
          </a:avLst>
        </a:prstGeom>
        <a:solidFill>
          <a:srgbClr val="002060"/>
        </a:solidFill>
        <a:ln w="55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19050" rIns="25400" bIns="19050" numCol="1" spcCol="1270" anchor="ctr" anchorCtr="0">
          <a:noAutofit/>
        </a:bodyPr>
        <a:lstStyle/>
        <a:p>
          <a:pPr lvl="0" algn="ctr" defTabSz="444500">
            <a:lnSpc>
              <a:spcPct val="90000"/>
            </a:lnSpc>
            <a:spcBef>
              <a:spcPct val="0"/>
            </a:spcBef>
            <a:spcAft>
              <a:spcPct val="35000"/>
            </a:spcAft>
          </a:pPr>
          <a:r>
            <a:rPr lang="en-US" sz="1000" kern="1200"/>
            <a:t>Design and imp.</a:t>
          </a:r>
        </a:p>
      </dsp:txBody>
      <dsp:txXfrm>
        <a:off x="4352667" y="1157610"/>
        <a:ext cx="1521598" cy="345471"/>
      </dsp:txXfrm>
    </dsp:sp>
    <dsp:sp modelId="{1B747735-418D-41A2-B86B-6C2EE98E833D}">
      <dsp:nvSpPr>
        <dsp:cNvPr id="0" name=""/>
        <dsp:cNvSpPr/>
      </dsp:nvSpPr>
      <dsp:spPr>
        <a:xfrm>
          <a:off x="4341919" y="1570286"/>
          <a:ext cx="1543094" cy="366967"/>
        </a:xfrm>
        <a:prstGeom prst="roundRect">
          <a:avLst>
            <a:gd name="adj" fmla="val 10000"/>
          </a:avLst>
        </a:prstGeom>
        <a:solidFill>
          <a:schemeClr val="accent1">
            <a:hueOff val="0"/>
            <a:satOff val="0"/>
            <a:lumOff val="0"/>
            <a:alphaOff val="0"/>
          </a:schemeClr>
        </a:solidFill>
        <a:ln w="55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19050" rIns="25400" bIns="19050" numCol="1" spcCol="1270" anchor="ctr" anchorCtr="0">
          <a:noAutofit/>
        </a:bodyPr>
        <a:lstStyle/>
        <a:p>
          <a:pPr lvl="0" algn="ctr" defTabSz="444500">
            <a:lnSpc>
              <a:spcPct val="90000"/>
            </a:lnSpc>
            <a:spcBef>
              <a:spcPct val="0"/>
            </a:spcBef>
            <a:spcAft>
              <a:spcPct val="35000"/>
            </a:spcAft>
          </a:pPr>
          <a:r>
            <a:rPr lang="en-US" sz="1000" kern="1200"/>
            <a:t>ABSA component</a:t>
          </a:r>
        </a:p>
      </dsp:txBody>
      <dsp:txXfrm>
        <a:off x="4352667" y="1581034"/>
        <a:ext cx="1521598" cy="345471"/>
      </dsp:txXfrm>
    </dsp:sp>
    <dsp:sp modelId="{1E412FC3-5B08-4FBD-8C0A-4F398E659EC0}">
      <dsp:nvSpPr>
        <dsp:cNvPr id="0" name=""/>
        <dsp:cNvSpPr/>
      </dsp:nvSpPr>
      <dsp:spPr>
        <a:xfrm>
          <a:off x="4341919" y="1993711"/>
          <a:ext cx="1543094" cy="366967"/>
        </a:xfrm>
        <a:prstGeom prst="roundRect">
          <a:avLst>
            <a:gd name="adj" fmla="val 10000"/>
          </a:avLst>
        </a:prstGeom>
        <a:solidFill>
          <a:schemeClr val="accent1">
            <a:hueOff val="0"/>
            <a:satOff val="0"/>
            <a:lumOff val="0"/>
            <a:alphaOff val="0"/>
          </a:schemeClr>
        </a:solidFill>
        <a:ln w="55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19050" rIns="25400" bIns="19050" numCol="1" spcCol="1270" anchor="ctr" anchorCtr="0">
          <a:noAutofit/>
        </a:bodyPr>
        <a:lstStyle/>
        <a:p>
          <a:pPr lvl="0" algn="ctr" defTabSz="444500">
            <a:lnSpc>
              <a:spcPct val="90000"/>
            </a:lnSpc>
            <a:spcBef>
              <a:spcPct val="0"/>
            </a:spcBef>
            <a:spcAft>
              <a:spcPct val="35000"/>
            </a:spcAft>
          </a:pPr>
          <a:r>
            <a:rPr lang="en-US" sz="1000" kern="1200"/>
            <a:t>data base</a:t>
          </a:r>
        </a:p>
      </dsp:txBody>
      <dsp:txXfrm>
        <a:off x="4352667" y="2004459"/>
        <a:ext cx="1521598" cy="345471"/>
      </dsp:txXfrm>
    </dsp:sp>
    <dsp:sp modelId="{FD7B0B6A-BED5-4959-BEB7-FAD1111DD4C8}">
      <dsp:nvSpPr>
        <dsp:cNvPr id="0" name=""/>
        <dsp:cNvSpPr/>
      </dsp:nvSpPr>
      <dsp:spPr>
        <a:xfrm>
          <a:off x="4341919" y="2417135"/>
          <a:ext cx="1543094" cy="366967"/>
        </a:xfrm>
        <a:prstGeom prst="roundRect">
          <a:avLst>
            <a:gd name="adj" fmla="val 10000"/>
          </a:avLst>
        </a:prstGeom>
        <a:solidFill>
          <a:schemeClr val="accent1">
            <a:hueOff val="0"/>
            <a:satOff val="0"/>
            <a:lumOff val="0"/>
            <a:alphaOff val="0"/>
          </a:schemeClr>
        </a:solidFill>
        <a:ln w="55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19050" rIns="25400" bIns="19050" numCol="1" spcCol="1270" anchor="ctr" anchorCtr="0">
          <a:noAutofit/>
        </a:bodyPr>
        <a:lstStyle/>
        <a:p>
          <a:pPr lvl="0" algn="ctr" defTabSz="444500">
            <a:lnSpc>
              <a:spcPct val="90000"/>
            </a:lnSpc>
            <a:spcBef>
              <a:spcPct val="0"/>
            </a:spcBef>
            <a:spcAft>
              <a:spcPct val="35000"/>
            </a:spcAft>
          </a:pPr>
          <a:r>
            <a:rPr lang="en-US" sz="1000" kern="1200"/>
            <a:t>Microservice and API</a:t>
          </a:r>
        </a:p>
      </dsp:txBody>
      <dsp:txXfrm>
        <a:off x="4352667" y="2427883"/>
        <a:ext cx="1521598" cy="345471"/>
      </dsp:txXfrm>
    </dsp:sp>
    <dsp:sp modelId="{A2DB171F-D86C-4C58-91E7-3475D5EBCC47}">
      <dsp:nvSpPr>
        <dsp:cNvPr id="0" name=""/>
        <dsp:cNvSpPr/>
      </dsp:nvSpPr>
      <dsp:spPr>
        <a:xfrm>
          <a:off x="4341919" y="2840560"/>
          <a:ext cx="1543094" cy="366967"/>
        </a:xfrm>
        <a:prstGeom prst="roundRect">
          <a:avLst>
            <a:gd name="adj" fmla="val 10000"/>
          </a:avLst>
        </a:prstGeom>
        <a:solidFill>
          <a:schemeClr val="accent1">
            <a:hueOff val="0"/>
            <a:satOff val="0"/>
            <a:lumOff val="0"/>
            <a:alphaOff val="0"/>
          </a:schemeClr>
        </a:solidFill>
        <a:ln w="55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19050" rIns="25400" bIns="19050" numCol="1" spcCol="1270" anchor="ctr" anchorCtr="0">
          <a:noAutofit/>
        </a:bodyPr>
        <a:lstStyle/>
        <a:p>
          <a:pPr lvl="0" algn="ctr" defTabSz="444500">
            <a:lnSpc>
              <a:spcPct val="90000"/>
            </a:lnSpc>
            <a:spcBef>
              <a:spcPct val="0"/>
            </a:spcBef>
            <a:spcAft>
              <a:spcPct val="35000"/>
            </a:spcAft>
          </a:pPr>
          <a:r>
            <a:rPr lang="en-US" sz="1000" kern="1200"/>
            <a:t>WBS integration</a:t>
          </a:r>
        </a:p>
      </dsp:txBody>
      <dsp:txXfrm>
        <a:off x="4352667" y="2851308"/>
        <a:ext cx="1521598" cy="345471"/>
      </dsp:txXfrm>
    </dsp:sp>
    <dsp:sp modelId="{648EE08A-EFA7-4582-A0E1-8108E4257009}">
      <dsp:nvSpPr>
        <dsp:cNvPr id="0" name=""/>
        <dsp:cNvSpPr/>
      </dsp:nvSpPr>
      <dsp:spPr>
        <a:xfrm>
          <a:off x="4341919" y="3263984"/>
          <a:ext cx="1543094" cy="366967"/>
        </a:xfrm>
        <a:prstGeom prst="roundRect">
          <a:avLst>
            <a:gd name="adj" fmla="val 10000"/>
          </a:avLst>
        </a:prstGeom>
        <a:solidFill>
          <a:srgbClr val="002060"/>
        </a:solidFill>
        <a:ln w="55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19050" rIns="25400" bIns="19050" numCol="1" spcCol="1270" anchor="ctr" anchorCtr="0">
          <a:noAutofit/>
        </a:bodyPr>
        <a:lstStyle/>
        <a:p>
          <a:pPr lvl="0" algn="ctr" defTabSz="444500">
            <a:lnSpc>
              <a:spcPct val="90000"/>
            </a:lnSpc>
            <a:spcBef>
              <a:spcPct val="0"/>
            </a:spcBef>
            <a:spcAft>
              <a:spcPct val="35000"/>
            </a:spcAft>
          </a:pPr>
          <a:r>
            <a:rPr lang="en-US" sz="1000" kern="1200"/>
            <a:t>Testing</a:t>
          </a:r>
        </a:p>
      </dsp:txBody>
      <dsp:txXfrm>
        <a:off x="4352667" y="3274732"/>
        <a:ext cx="1521598" cy="345471"/>
      </dsp:txXfrm>
    </dsp:sp>
    <dsp:sp modelId="{91600592-6E51-4AD4-B495-0AD98BA35EA8}">
      <dsp:nvSpPr>
        <dsp:cNvPr id="0" name=""/>
        <dsp:cNvSpPr/>
      </dsp:nvSpPr>
      <dsp:spPr>
        <a:xfrm>
          <a:off x="6222565" y="0"/>
          <a:ext cx="1928868" cy="3822252"/>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kern="1200"/>
            <a:t>Deployment</a:t>
          </a:r>
        </a:p>
      </dsp:txBody>
      <dsp:txXfrm>
        <a:off x="6222565" y="0"/>
        <a:ext cx="1928868" cy="1146675"/>
      </dsp:txXfrm>
    </dsp:sp>
    <dsp:sp modelId="{086C55E4-9C9C-4BC3-8DC7-5CB1F1A257A7}">
      <dsp:nvSpPr>
        <dsp:cNvPr id="0" name=""/>
        <dsp:cNvSpPr/>
      </dsp:nvSpPr>
      <dsp:spPr>
        <a:xfrm>
          <a:off x="6415452" y="1146862"/>
          <a:ext cx="1543094" cy="366967"/>
        </a:xfrm>
        <a:prstGeom prst="roundRect">
          <a:avLst>
            <a:gd name="adj" fmla="val 10000"/>
          </a:avLst>
        </a:prstGeom>
        <a:solidFill>
          <a:schemeClr val="accent1">
            <a:hueOff val="0"/>
            <a:satOff val="0"/>
            <a:lumOff val="0"/>
            <a:alphaOff val="0"/>
          </a:schemeClr>
        </a:solidFill>
        <a:ln w="55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19050" rIns="25400" bIns="19050" numCol="1" spcCol="1270" anchor="ctr" anchorCtr="0">
          <a:noAutofit/>
        </a:bodyPr>
        <a:lstStyle/>
        <a:p>
          <a:pPr lvl="0" algn="ctr" defTabSz="444500">
            <a:lnSpc>
              <a:spcPct val="90000"/>
            </a:lnSpc>
            <a:spcBef>
              <a:spcPct val="0"/>
            </a:spcBef>
            <a:spcAft>
              <a:spcPct val="35000"/>
            </a:spcAft>
          </a:pPr>
          <a:r>
            <a:rPr lang="en-US" sz="1000" kern="1200"/>
            <a:t>Integration</a:t>
          </a:r>
        </a:p>
      </dsp:txBody>
      <dsp:txXfrm>
        <a:off x="6426200" y="1157610"/>
        <a:ext cx="1521598" cy="345471"/>
      </dsp:txXfrm>
    </dsp:sp>
    <dsp:sp modelId="{BFEB28A0-88CF-435B-BA3B-16232B56BAC0}">
      <dsp:nvSpPr>
        <dsp:cNvPr id="0" name=""/>
        <dsp:cNvSpPr/>
      </dsp:nvSpPr>
      <dsp:spPr>
        <a:xfrm>
          <a:off x="6415452" y="1570286"/>
          <a:ext cx="1543094" cy="366967"/>
        </a:xfrm>
        <a:prstGeom prst="roundRect">
          <a:avLst>
            <a:gd name="adj" fmla="val 10000"/>
          </a:avLst>
        </a:prstGeom>
        <a:solidFill>
          <a:schemeClr val="accent1">
            <a:hueOff val="0"/>
            <a:satOff val="0"/>
            <a:lumOff val="0"/>
            <a:alphaOff val="0"/>
          </a:schemeClr>
        </a:solidFill>
        <a:ln w="55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19050" rIns="25400" bIns="19050" numCol="1" spcCol="1270" anchor="ctr" anchorCtr="0">
          <a:noAutofit/>
        </a:bodyPr>
        <a:lstStyle/>
        <a:p>
          <a:pPr lvl="0" algn="ctr" defTabSz="444500">
            <a:lnSpc>
              <a:spcPct val="90000"/>
            </a:lnSpc>
            <a:spcBef>
              <a:spcPct val="0"/>
            </a:spcBef>
            <a:spcAft>
              <a:spcPct val="35000"/>
            </a:spcAft>
          </a:pPr>
          <a:r>
            <a:rPr lang="en-US" sz="1000" kern="1200"/>
            <a:t>Testing</a:t>
          </a:r>
        </a:p>
      </dsp:txBody>
      <dsp:txXfrm>
        <a:off x="6426200" y="1581034"/>
        <a:ext cx="1521598" cy="345471"/>
      </dsp:txXfrm>
    </dsp:sp>
    <dsp:sp modelId="{72B6F361-D491-46AE-9D3C-A36FC636E8FB}">
      <dsp:nvSpPr>
        <dsp:cNvPr id="0" name=""/>
        <dsp:cNvSpPr/>
      </dsp:nvSpPr>
      <dsp:spPr>
        <a:xfrm>
          <a:off x="6415452" y="1993711"/>
          <a:ext cx="1543094" cy="366967"/>
        </a:xfrm>
        <a:prstGeom prst="roundRect">
          <a:avLst>
            <a:gd name="adj" fmla="val 10000"/>
          </a:avLst>
        </a:prstGeom>
        <a:solidFill>
          <a:schemeClr val="accent1">
            <a:hueOff val="0"/>
            <a:satOff val="0"/>
            <a:lumOff val="0"/>
            <a:alphaOff val="0"/>
          </a:schemeClr>
        </a:solidFill>
        <a:ln w="55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19050" rIns="25400" bIns="19050" numCol="1" spcCol="1270" anchor="ctr" anchorCtr="0">
          <a:noAutofit/>
        </a:bodyPr>
        <a:lstStyle/>
        <a:p>
          <a:pPr lvl="0" algn="ctr" defTabSz="444500">
            <a:lnSpc>
              <a:spcPct val="90000"/>
            </a:lnSpc>
            <a:spcBef>
              <a:spcPct val="0"/>
            </a:spcBef>
            <a:spcAft>
              <a:spcPct val="35000"/>
            </a:spcAft>
          </a:pPr>
          <a:r>
            <a:rPr lang="en-US" sz="1000" kern="1200"/>
            <a:t>QA</a:t>
          </a:r>
        </a:p>
      </dsp:txBody>
      <dsp:txXfrm>
        <a:off x="6426200" y="2004459"/>
        <a:ext cx="1521598" cy="345471"/>
      </dsp:txXfrm>
    </dsp:sp>
    <dsp:sp modelId="{2800AD5D-7007-4E28-B569-19E4BFD32449}">
      <dsp:nvSpPr>
        <dsp:cNvPr id="0" name=""/>
        <dsp:cNvSpPr/>
      </dsp:nvSpPr>
      <dsp:spPr>
        <a:xfrm>
          <a:off x="6415452" y="2417135"/>
          <a:ext cx="1543094" cy="366967"/>
        </a:xfrm>
        <a:prstGeom prst="roundRect">
          <a:avLst>
            <a:gd name="adj" fmla="val 10000"/>
          </a:avLst>
        </a:prstGeom>
        <a:solidFill>
          <a:schemeClr val="accent1">
            <a:hueOff val="0"/>
            <a:satOff val="0"/>
            <a:lumOff val="0"/>
            <a:alphaOff val="0"/>
          </a:schemeClr>
        </a:solidFill>
        <a:ln w="55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19050" rIns="25400" bIns="19050" numCol="1" spcCol="1270" anchor="ctr" anchorCtr="0">
          <a:noAutofit/>
        </a:bodyPr>
        <a:lstStyle/>
        <a:p>
          <a:pPr lvl="0" algn="ctr" defTabSz="444500">
            <a:lnSpc>
              <a:spcPct val="90000"/>
            </a:lnSpc>
            <a:spcBef>
              <a:spcPct val="0"/>
            </a:spcBef>
            <a:spcAft>
              <a:spcPct val="35000"/>
            </a:spcAft>
          </a:pPr>
          <a:r>
            <a:rPr lang="en-US" sz="1000" kern="1200" dirty="0"/>
            <a:t>Bug's fix</a:t>
          </a:r>
        </a:p>
      </dsp:txBody>
      <dsp:txXfrm>
        <a:off x="6426200" y="2427883"/>
        <a:ext cx="1521598" cy="345471"/>
      </dsp:txXfrm>
    </dsp:sp>
    <dsp:sp modelId="{898D1CD2-199E-4079-A66A-54202AD76879}">
      <dsp:nvSpPr>
        <dsp:cNvPr id="0" name=""/>
        <dsp:cNvSpPr/>
      </dsp:nvSpPr>
      <dsp:spPr>
        <a:xfrm>
          <a:off x="6415452" y="2840560"/>
          <a:ext cx="1543094" cy="366967"/>
        </a:xfrm>
        <a:prstGeom prst="roundRect">
          <a:avLst>
            <a:gd name="adj" fmla="val 10000"/>
          </a:avLst>
        </a:prstGeom>
        <a:solidFill>
          <a:schemeClr val="accent1">
            <a:hueOff val="0"/>
            <a:satOff val="0"/>
            <a:lumOff val="0"/>
            <a:alphaOff val="0"/>
          </a:schemeClr>
        </a:solidFill>
        <a:ln w="55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19050" rIns="25400" bIns="19050" numCol="1" spcCol="1270" anchor="ctr" anchorCtr="0">
          <a:noAutofit/>
        </a:bodyPr>
        <a:lstStyle/>
        <a:p>
          <a:pPr lvl="0" algn="ctr" defTabSz="444500">
            <a:lnSpc>
              <a:spcPct val="90000"/>
            </a:lnSpc>
            <a:spcBef>
              <a:spcPct val="0"/>
            </a:spcBef>
            <a:spcAft>
              <a:spcPct val="35000"/>
            </a:spcAft>
          </a:pPr>
          <a:r>
            <a:rPr lang="en-US" sz="1000" kern="1200"/>
            <a:t>Heroku Deployment</a:t>
          </a:r>
        </a:p>
      </dsp:txBody>
      <dsp:txXfrm>
        <a:off x="6426200" y="2851308"/>
        <a:ext cx="1521598" cy="345471"/>
      </dsp:txXfrm>
    </dsp:sp>
    <dsp:sp modelId="{95C0965E-261A-4EB2-A17B-C1AF6AB3F250}">
      <dsp:nvSpPr>
        <dsp:cNvPr id="0" name=""/>
        <dsp:cNvSpPr/>
      </dsp:nvSpPr>
      <dsp:spPr>
        <a:xfrm>
          <a:off x="6415452" y="3263984"/>
          <a:ext cx="1543094" cy="366967"/>
        </a:xfrm>
        <a:prstGeom prst="roundRect">
          <a:avLst>
            <a:gd name="adj" fmla="val 10000"/>
          </a:avLst>
        </a:prstGeom>
        <a:solidFill>
          <a:schemeClr val="accent1">
            <a:hueOff val="0"/>
            <a:satOff val="0"/>
            <a:lumOff val="0"/>
            <a:alphaOff val="0"/>
          </a:schemeClr>
        </a:solidFill>
        <a:ln w="55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19050" rIns="25400" bIns="19050" numCol="1" spcCol="1270" anchor="ctr" anchorCtr="0">
          <a:noAutofit/>
        </a:bodyPr>
        <a:lstStyle/>
        <a:p>
          <a:pPr lvl="0" algn="ctr" defTabSz="444500">
            <a:lnSpc>
              <a:spcPct val="90000"/>
            </a:lnSpc>
            <a:spcBef>
              <a:spcPct val="0"/>
            </a:spcBef>
            <a:spcAft>
              <a:spcPct val="35000"/>
            </a:spcAft>
          </a:pPr>
          <a:r>
            <a:rPr lang="en-US" sz="1000" kern="1200"/>
            <a:t>AWS Deployment</a:t>
          </a:r>
        </a:p>
      </dsp:txBody>
      <dsp:txXfrm>
        <a:off x="6426200" y="3274732"/>
        <a:ext cx="1521598" cy="345471"/>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9BAAE38-79BE-4082-9A4D-2BEC47341C04}" type="datetimeFigureOut">
              <a:rPr lang="en-US" smtClean="0"/>
              <a:t>3/10/2021</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9F15613-D24F-46B4-9010-BD7B318E3C30}" type="slidenum">
              <a:rPr lang="en-US" smtClean="0"/>
              <a:t>‹#›</a:t>
            </a:fld>
            <a:endParaRPr lang="en-US"/>
          </a:p>
        </p:txBody>
      </p:sp>
    </p:spTree>
    <p:extLst>
      <p:ext uri="{BB962C8B-B14F-4D97-AF65-F5344CB8AC3E}">
        <p14:creationId xmlns:p14="http://schemas.microsoft.com/office/powerpoint/2010/main" val="286405032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5BCF22-2D75-4779-9C8B-6270AA3FA919}" type="datetimeFigureOut">
              <a:rPr lang="en-US" smtClean="0"/>
              <a:t>3/10/2021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C0B8AC8-E212-48B2-9917-7448FC83DD17}" type="slidenum">
              <a:rPr lang="en-US" smtClean="0"/>
              <a:t>‹#›</a:t>
            </a:fld>
            <a:endParaRPr lang="en-US"/>
          </a:p>
        </p:txBody>
      </p:sp>
    </p:spTree>
    <p:extLst>
      <p:ext uri="{BB962C8B-B14F-4D97-AF65-F5344CB8AC3E}">
        <p14:creationId xmlns:p14="http://schemas.microsoft.com/office/powerpoint/2010/main" val="17865908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Rectangle 7"/>
          <p:cNvSpPr/>
          <p:nvPr userDrawn="1"/>
        </p:nvSpPr>
        <p:spPr>
          <a:xfrm rot="10800000">
            <a:off x="1034030" y="5681380"/>
            <a:ext cx="10123939" cy="550210"/>
          </a:xfrm>
          <a:prstGeom prst="rect">
            <a:avLst/>
          </a:prstGeom>
          <a:ln w="28575"/>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5698191"/>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smtClean="0"/>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a:prstGeom prst="rect">
            <a:avLst/>
          </a:prstGeom>
        </p:spPr>
        <p:txBody>
          <a:bodyPr anchor="t"/>
          <a:lstStyle>
            <a:lvl1pPr algn="l">
              <a:defRPr b="0" i="0">
                <a:solidFill>
                  <a:schemeClr val="bg1">
                    <a:alpha val="60000"/>
                  </a:schemeClr>
                </a:solidFill>
              </a:defRPr>
            </a:lvl1pPr>
          </a:lstStyle>
          <a:p>
            <a:fld id="{5923F103-BC34-4FE4-A40E-EDDEECFDA5D0}" type="datetimeFigureOut">
              <a:rPr lang="en-US" dirty="0"/>
              <a:pPr/>
              <a:t>3/10/2021</a:t>
            </a:fld>
            <a:endParaRPr lang="en-US" dirty="0"/>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r>
              <a:rPr lang="en-US" dirty="0"/>
              <a:t>
              </a:t>
            </a:r>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13" name="Picture 12" descr="A picture containing photo, table, person, monitor&#10;&#10;Description automatically generated">
            <a:extLst>
              <a:ext uri="{FF2B5EF4-FFF2-40B4-BE49-F238E27FC236}">
                <a16:creationId xmlns:a16="http://schemas.microsoft.com/office/drawing/2014/main" id="{C4A8CD1C-223D-4C87-9519-FDBD49BC597A}"/>
              </a:ext>
            </a:extLst>
          </p:cNvPr>
          <p:cNvPicPr>
            <a:picLocks noChangeAspect="1"/>
          </p:cNvPicPr>
          <p:nvPr userDrawn="1"/>
        </p:nvPicPr>
        <p:blipFill rotWithShape="1">
          <a:blip r:embed="rId3"/>
          <a:srcRect t="90286" r="71976"/>
          <a:stretch/>
        </p:blipFill>
        <p:spPr>
          <a:xfrm>
            <a:off x="1126380" y="5745814"/>
            <a:ext cx="2344802" cy="457200"/>
          </a:xfrm>
          <a:prstGeom prst="rect">
            <a:avLst/>
          </a:prstGeom>
        </p:spPr>
      </p:pic>
      <p:sp>
        <p:nvSpPr>
          <p:cNvPr id="14" name="Date Placeholder 3"/>
          <p:cNvSpPr txBox="1">
            <a:spLocks/>
          </p:cNvSpPr>
          <p:nvPr userDrawn="1"/>
        </p:nvSpPr>
        <p:spPr>
          <a:xfrm>
            <a:off x="9605359" y="5791200"/>
            <a:ext cx="990599" cy="411814"/>
          </a:xfrm>
          <a:prstGeom prst="rect">
            <a:avLst/>
          </a:prstGeom>
          <a:solidFill>
            <a:schemeClr val="bg1"/>
          </a:solidFill>
          <a:ln>
            <a:solidFill>
              <a:schemeClr val="bg1"/>
            </a:solidFill>
          </a:ln>
        </p:spPr>
        <p:txBody>
          <a:bodyPr vert="horz" lIns="91440" tIns="45720" rIns="91440" bIns="45720" rtlCol="0" anchor="ctr"/>
          <a:lstStyle>
            <a:defPPr>
              <a:defRPr lang="en-US"/>
            </a:defPPr>
            <a:lvl1pPr marL="0" algn="r" defTabSz="914400" rtl="0" eaLnBrk="1" latinLnBrk="0" hangingPunct="1">
              <a:defRPr sz="1000" b="1" i="0" kern="1200">
                <a:solidFill>
                  <a:schemeClr val="accent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9C9CA7B-DFD4-44B5-8C60-D14B8CD1FB59}" type="datetimeFigureOut">
              <a:rPr lang="en-US" sz="1100" b="1" cap="none" spc="0" smtClean="0">
                <a:ln w="0"/>
                <a:solidFill>
                  <a:schemeClr val="tx1"/>
                </a:solidFill>
                <a:effectLst>
                  <a:outerShdw blurRad="38100" dist="19050" dir="2700000" algn="tl" rotWithShape="0">
                    <a:schemeClr val="dk1">
                      <a:alpha val="40000"/>
                    </a:schemeClr>
                  </a:outerShdw>
                </a:effectLst>
              </a:rPr>
              <a:pPr/>
              <a:t>3/10/2021</a:t>
            </a:fld>
            <a:endParaRPr lang="en-US" b="1" dirty="0"/>
          </a:p>
        </p:txBody>
      </p:sp>
      <p:sp>
        <p:nvSpPr>
          <p:cNvPr id="15" name="Slide Number Placeholder 5">
            <a:extLst>
              <a:ext uri="{FF2B5EF4-FFF2-40B4-BE49-F238E27FC236}">
                <a16:creationId xmlns:a16="http://schemas.microsoft.com/office/drawing/2014/main" id="{C064364F-1F37-4C7B-B31F-2D4F671B2CB9}"/>
              </a:ext>
            </a:extLst>
          </p:cNvPr>
          <p:cNvSpPr txBox="1">
            <a:spLocks/>
          </p:cNvSpPr>
          <p:nvPr userDrawn="1"/>
        </p:nvSpPr>
        <p:spPr>
          <a:xfrm>
            <a:off x="10672159" y="5791200"/>
            <a:ext cx="451453" cy="411814"/>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7D6051F-EF20-4D26-A49B-A9D5F0B34CE8}" type="slidenum">
              <a:rPr lang="en-US" smtClean="0"/>
              <a:pPr/>
              <a:t>‹#›</a:t>
            </a:fld>
            <a:endParaRPr lang="en-US" dirty="0"/>
          </a:p>
        </p:txBody>
      </p:sp>
      <p:sp>
        <p:nvSpPr>
          <p:cNvPr id="17" name="Slide Number Placeholder 5">
            <a:extLst>
              <a:ext uri="{FF2B5EF4-FFF2-40B4-BE49-F238E27FC236}">
                <a16:creationId xmlns:a16="http://schemas.microsoft.com/office/drawing/2014/main" id="{C064364F-1F37-4C7B-B31F-2D4F671B2CB9}"/>
              </a:ext>
            </a:extLst>
          </p:cNvPr>
          <p:cNvSpPr txBox="1">
            <a:spLocks/>
          </p:cNvSpPr>
          <p:nvPr userDrawn="1"/>
        </p:nvSpPr>
        <p:spPr>
          <a:xfrm>
            <a:off x="10428556" y="457200"/>
            <a:ext cx="695056" cy="685800"/>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B7D6051F-EF20-4D26-A49B-A9D5F0B34CE8}" type="slidenum">
              <a:rPr lang="en-US" sz="3000" smtClean="0">
                <a:solidFill>
                  <a:schemeClr val="bg1"/>
                </a:solidFill>
              </a:rPr>
              <a:pPr algn="ctr"/>
              <a:t>‹#›</a:t>
            </a:fld>
            <a:endParaRPr lang="en-US" sz="3000" dirty="0">
              <a:solidFill>
                <a:schemeClr val="bg1"/>
              </a:solidFill>
            </a:endParaRPr>
          </a:p>
        </p:txBody>
      </p:sp>
    </p:spTree>
    <p:extLst>
      <p:ext uri="{BB962C8B-B14F-4D97-AF65-F5344CB8AC3E}">
        <p14:creationId xmlns:p14="http://schemas.microsoft.com/office/powerpoint/2010/main" val="2575486560"/>
      </p:ext>
    </p:extLst>
  </p:cSld>
  <p:clrMapOvr>
    <a:masterClrMapping/>
  </p:clrMapOvr>
  <p:timing>
    <p:tnLst>
      <p:par>
        <p:cTn id="1" dur="indefinite" restart="never" nodeType="tmRoot"/>
      </p:par>
    </p:tnLst>
  </p:timing>
  <p:hf hdr="0" ftr="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4" name="Date Placeholder 3"/>
          <p:cNvSpPr txBox="1">
            <a:spLocks/>
          </p:cNvSpPr>
          <p:nvPr userDrawn="1"/>
        </p:nvSpPr>
        <p:spPr>
          <a:xfrm>
            <a:off x="10333490" y="6477000"/>
            <a:ext cx="990599" cy="381000"/>
          </a:xfrm>
          <a:prstGeom prst="rect">
            <a:avLst/>
          </a:prstGeom>
          <a:solidFill>
            <a:schemeClr val="bg1"/>
          </a:solidFill>
          <a:ln>
            <a:solidFill>
              <a:schemeClr val="bg1"/>
            </a:solidFill>
          </a:ln>
        </p:spPr>
        <p:txBody>
          <a:bodyPr vert="horz" lIns="91440" tIns="45720" rIns="91440" bIns="45720" rtlCol="0" anchor="ctr"/>
          <a:lstStyle>
            <a:defPPr>
              <a:defRPr lang="en-US"/>
            </a:defPPr>
            <a:lvl1pPr marL="0" algn="r" defTabSz="914400" rtl="0" eaLnBrk="1" latinLnBrk="0" hangingPunct="1">
              <a:defRPr sz="1000" b="1" i="0" kern="1200">
                <a:solidFill>
                  <a:schemeClr val="accent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9C9CA7B-DFD4-44B5-8C60-D14B8CD1FB59}" type="datetimeFigureOut">
              <a:rPr lang="en-US" sz="1100" b="1" cap="none" spc="0" smtClean="0">
                <a:ln w="0"/>
                <a:solidFill>
                  <a:schemeClr val="tx1"/>
                </a:solidFill>
                <a:effectLst>
                  <a:outerShdw blurRad="38100" dist="19050" dir="2700000" algn="tl" rotWithShape="0">
                    <a:schemeClr val="dk1">
                      <a:alpha val="40000"/>
                    </a:schemeClr>
                  </a:outerShdw>
                </a:effectLst>
              </a:rPr>
              <a:pPr/>
              <a:t>3/10/2021</a:t>
            </a:fld>
            <a:endParaRPr lang="en-US" b="1" dirty="0"/>
          </a:p>
        </p:txBody>
      </p:sp>
      <p:sp>
        <p:nvSpPr>
          <p:cNvPr id="25" name="Slide Number Placeholder 5">
            <a:extLst>
              <a:ext uri="{FF2B5EF4-FFF2-40B4-BE49-F238E27FC236}">
                <a16:creationId xmlns:a16="http://schemas.microsoft.com/office/drawing/2014/main" id="{C064364F-1F37-4C7B-B31F-2D4F671B2CB9}"/>
              </a:ext>
            </a:extLst>
          </p:cNvPr>
          <p:cNvSpPr txBox="1">
            <a:spLocks/>
          </p:cNvSpPr>
          <p:nvPr userDrawn="1"/>
        </p:nvSpPr>
        <p:spPr>
          <a:xfrm>
            <a:off x="11430000" y="6461593"/>
            <a:ext cx="451453" cy="411814"/>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7D6051F-EF20-4D26-A49B-A9D5F0B34CE8}" type="slidenum">
              <a:rPr lang="en-US" smtClean="0"/>
              <a:pPr/>
              <a:t>‹#›</a:t>
            </a:fld>
            <a:endParaRPr lang="en-US" dirty="0"/>
          </a:p>
        </p:txBody>
      </p:sp>
      <p:pic>
        <p:nvPicPr>
          <p:cNvPr id="22" name="Picture 21" descr="A picture containing photo, table, person, monitor&#10;&#10;Description automatically generated">
            <a:extLst>
              <a:ext uri="{FF2B5EF4-FFF2-40B4-BE49-F238E27FC236}">
                <a16:creationId xmlns:a16="http://schemas.microsoft.com/office/drawing/2014/main" id="{C4A8CD1C-223D-4C87-9519-FDBD49BC597A}"/>
              </a:ext>
            </a:extLst>
          </p:cNvPr>
          <p:cNvPicPr>
            <a:picLocks noChangeAspect="1"/>
          </p:cNvPicPr>
          <p:nvPr userDrawn="1"/>
        </p:nvPicPr>
        <p:blipFill rotWithShape="1">
          <a:blip r:embed="rId3"/>
          <a:srcRect t="90286" r="71976"/>
          <a:stretch/>
        </p:blipFill>
        <p:spPr>
          <a:xfrm>
            <a:off x="0" y="6380879"/>
            <a:ext cx="2514600" cy="490307"/>
          </a:xfrm>
          <a:prstGeom prst="rect">
            <a:avLst/>
          </a:prstGeom>
        </p:spPr>
      </p:pic>
      <p:sp>
        <p:nvSpPr>
          <p:cNvPr id="23" name="Slide Number Placeholder 5">
            <a:extLst>
              <a:ext uri="{FF2B5EF4-FFF2-40B4-BE49-F238E27FC236}">
                <a16:creationId xmlns:a16="http://schemas.microsoft.com/office/drawing/2014/main" id="{C064364F-1F37-4C7B-B31F-2D4F671B2CB9}"/>
              </a:ext>
            </a:extLst>
          </p:cNvPr>
          <p:cNvSpPr txBox="1">
            <a:spLocks/>
          </p:cNvSpPr>
          <p:nvPr userDrawn="1"/>
        </p:nvSpPr>
        <p:spPr>
          <a:xfrm>
            <a:off x="10428556" y="457200"/>
            <a:ext cx="695056" cy="685800"/>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B7D6051F-EF20-4D26-A49B-A9D5F0B34CE8}" type="slidenum">
              <a:rPr lang="en-US" sz="3000" smtClean="0">
                <a:solidFill>
                  <a:schemeClr val="bg1"/>
                </a:solidFill>
              </a:rPr>
              <a:pPr algn="ctr"/>
              <a:t>‹#›</a:t>
            </a:fld>
            <a:endParaRPr lang="en-US" sz="3000" dirty="0">
              <a:solidFill>
                <a:schemeClr val="bg1"/>
              </a:solidFill>
            </a:endParaRPr>
          </a:p>
        </p:txBody>
      </p:sp>
      <p:sp>
        <p:nvSpPr>
          <p:cNvPr id="26" name="Rectangle 25">
            <a:extLst>
              <a:ext uri="{FF2B5EF4-FFF2-40B4-BE49-F238E27FC236}">
                <a16:creationId xmlns:a16="http://schemas.microsoft.com/office/drawing/2014/main" id="{77C29E58-4878-471A-A8CF-FA8607A4052E}"/>
              </a:ext>
            </a:extLst>
          </p:cNvPr>
          <p:cNvSpPr/>
          <p:nvPr userDrawn="1"/>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smtClean="0">
                <a:solidFill>
                  <a:schemeClr val="tx1"/>
                </a:solidFill>
              </a:rPr>
              <a:t>IT18009446</a:t>
            </a:r>
            <a:r>
              <a:rPr lang="en-US" sz="1800" dirty="0" smtClean="0">
                <a:solidFill>
                  <a:schemeClr val="tx1"/>
                </a:solidFill>
              </a:rPr>
              <a:t>   </a:t>
            </a:r>
            <a:r>
              <a:rPr lang="en-US" sz="1800" dirty="0">
                <a:solidFill>
                  <a:schemeClr val="tx1"/>
                </a:solidFill>
              </a:rPr>
              <a:t>| </a:t>
            </a:r>
            <a:r>
              <a:rPr lang="en-US" sz="1800" dirty="0" smtClean="0">
                <a:solidFill>
                  <a:schemeClr val="tx1"/>
                </a:solidFill>
              </a:rPr>
              <a:t>  </a:t>
            </a:r>
            <a:r>
              <a:rPr lang="en-US" sz="1800" dirty="0" err="1" smtClean="0">
                <a:solidFill>
                  <a:schemeClr val="tx1"/>
                </a:solidFill>
              </a:rPr>
              <a:t>Amarasekara</a:t>
            </a:r>
            <a:r>
              <a:rPr lang="en-US" sz="1800" dirty="0" smtClean="0">
                <a:solidFill>
                  <a:schemeClr val="tx1"/>
                </a:solidFill>
              </a:rPr>
              <a:t> T.N.E.</a:t>
            </a:r>
            <a:r>
              <a:rPr lang="en-US" sz="1800" b="1" dirty="0" smtClean="0">
                <a:solidFill>
                  <a:schemeClr val="tx1"/>
                </a:solidFill>
              </a:rPr>
              <a:t>   </a:t>
            </a:r>
            <a:r>
              <a:rPr lang="en-US" sz="1800" dirty="0">
                <a:solidFill>
                  <a:schemeClr val="tx1"/>
                </a:solidFill>
              </a:rPr>
              <a:t>|   </a:t>
            </a:r>
            <a:r>
              <a:rPr lang="en-US" sz="1800" b="0" dirty="0" smtClean="0">
                <a:solidFill>
                  <a:schemeClr val="tx1"/>
                </a:solidFill>
              </a:rPr>
              <a:t>2021-234</a:t>
            </a:r>
            <a:endParaRPr lang="en-US" sz="1800" b="0" dirty="0">
              <a:solidFill>
                <a:schemeClr val="tx1"/>
              </a:solidFill>
            </a:endParaRPr>
          </a:p>
        </p:txBody>
      </p:sp>
    </p:spTree>
    <p:extLst>
      <p:ext uri="{BB962C8B-B14F-4D97-AF65-F5344CB8AC3E}">
        <p14:creationId xmlns:p14="http://schemas.microsoft.com/office/powerpoint/2010/main" val="1251978217"/>
      </p:ext>
    </p:extLst>
  </p:cSld>
  <p:clrMapOvr>
    <a:masterClrMapping/>
  </p:clrMapOvr>
  <p:timing>
    <p:tnLst>
      <p:par>
        <p:cTn id="1" dur="indefinite" restart="never" nodeType="tmRoot"/>
      </p:par>
    </p:tnLst>
  </p:timing>
  <p:hf hdr="0" ftr="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smtClean="0"/>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2" name="Date Placeholder 3"/>
          <p:cNvSpPr txBox="1">
            <a:spLocks/>
          </p:cNvSpPr>
          <p:nvPr userDrawn="1"/>
        </p:nvSpPr>
        <p:spPr>
          <a:xfrm>
            <a:off x="10333490" y="6477000"/>
            <a:ext cx="990599" cy="381000"/>
          </a:xfrm>
          <a:prstGeom prst="rect">
            <a:avLst/>
          </a:prstGeom>
          <a:solidFill>
            <a:schemeClr val="bg1"/>
          </a:solidFill>
          <a:ln>
            <a:solidFill>
              <a:schemeClr val="bg1"/>
            </a:solidFill>
          </a:ln>
        </p:spPr>
        <p:txBody>
          <a:bodyPr vert="horz" lIns="91440" tIns="45720" rIns="91440" bIns="45720" rtlCol="0" anchor="ctr"/>
          <a:lstStyle>
            <a:defPPr>
              <a:defRPr lang="en-US"/>
            </a:defPPr>
            <a:lvl1pPr marL="0" algn="r" defTabSz="914400" rtl="0" eaLnBrk="1" latinLnBrk="0" hangingPunct="1">
              <a:defRPr sz="1000" b="1" i="0" kern="1200">
                <a:solidFill>
                  <a:schemeClr val="accent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9C9CA7B-DFD4-44B5-8C60-D14B8CD1FB59}" type="datetimeFigureOut">
              <a:rPr lang="en-US" sz="1100" b="1" cap="none" spc="0" smtClean="0">
                <a:ln w="0"/>
                <a:solidFill>
                  <a:schemeClr val="tx1"/>
                </a:solidFill>
                <a:effectLst>
                  <a:outerShdw blurRad="38100" dist="19050" dir="2700000" algn="tl" rotWithShape="0">
                    <a:schemeClr val="dk1">
                      <a:alpha val="40000"/>
                    </a:schemeClr>
                  </a:outerShdw>
                </a:effectLst>
              </a:rPr>
              <a:pPr/>
              <a:t>3/10/2021</a:t>
            </a:fld>
            <a:endParaRPr lang="en-US" b="1" dirty="0"/>
          </a:p>
        </p:txBody>
      </p:sp>
      <p:sp>
        <p:nvSpPr>
          <p:cNvPr id="23" name="Slide Number Placeholder 5">
            <a:extLst>
              <a:ext uri="{FF2B5EF4-FFF2-40B4-BE49-F238E27FC236}">
                <a16:creationId xmlns:a16="http://schemas.microsoft.com/office/drawing/2014/main" id="{C064364F-1F37-4C7B-B31F-2D4F671B2CB9}"/>
              </a:ext>
            </a:extLst>
          </p:cNvPr>
          <p:cNvSpPr txBox="1">
            <a:spLocks/>
          </p:cNvSpPr>
          <p:nvPr userDrawn="1"/>
        </p:nvSpPr>
        <p:spPr>
          <a:xfrm>
            <a:off x="11430000" y="6461593"/>
            <a:ext cx="451453" cy="411814"/>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7D6051F-EF20-4D26-A49B-A9D5F0B34CE8}" type="slidenum">
              <a:rPr lang="en-US" smtClean="0"/>
              <a:pPr/>
              <a:t>‹#›</a:t>
            </a:fld>
            <a:endParaRPr lang="en-US" dirty="0"/>
          </a:p>
        </p:txBody>
      </p:sp>
      <p:pic>
        <p:nvPicPr>
          <p:cNvPr id="20" name="Picture 19" descr="A picture containing photo, table, person, monitor&#10;&#10;Description automatically generated">
            <a:extLst>
              <a:ext uri="{FF2B5EF4-FFF2-40B4-BE49-F238E27FC236}">
                <a16:creationId xmlns:a16="http://schemas.microsoft.com/office/drawing/2014/main" id="{C4A8CD1C-223D-4C87-9519-FDBD49BC597A}"/>
              </a:ext>
            </a:extLst>
          </p:cNvPr>
          <p:cNvPicPr>
            <a:picLocks noChangeAspect="1"/>
          </p:cNvPicPr>
          <p:nvPr userDrawn="1"/>
        </p:nvPicPr>
        <p:blipFill rotWithShape="1">
          <a:blip r:embed="rId3"/>
          <a:srcRect t="90286" r="71976"/>
          <a:stretch/>
        </p:blipFill>
        <p:spPr>
          <a:xfrm>
            <a:off x="0" y="6380879"/>
            <a:ext cx="2514600" cy="490307"/>
          </a:xfrm>
          <a:prstGeom prst="rect">
            <a:avLst/>
          </a:prstGeom>
        </p:spPr>
      </p:pic>
      <p:sp>
        <p:nvSpPr>
          <p:cNvPr id="24" name="Slide Number Placeholder 5">
            <a:extLst>
              <a:ext uri="{FF2B5EF4-FFF2-40B4-BE49-F238E27FC236}">
                <a16:creationId xmlns:a16="http://schemas.microsoft.com/office/drawing/2014/main" id="{C064364F-1F37-4C7B-B31F-2D4F671B2CB9}"/>
              </a:ext>
            </a:extLst>
          </p:cNvPr>
          <p:cNvSpPr txBox="1">
            <a:spLocks/>
          </p:cNvSpPr>
          <p:nvPr userDrawn="1"/>
        </p:nvSpPr>
        <p:spPr>
          <a:xfrm>
            <a:off x="10428556" y="457200"/>
            <a:ext cx="695056" cy="685800"/>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B7D6051F-EF20-4D26-A49B-A9D5F0B34CE8}" type="slidenum">
              <a:rPr lang="en-US" sz="3000" smtClean="0">
                <a:solidFill>
                  <a:schemeClr val="bg1"/>
                </a:solidFill>
              </a:rPr>
              <a:pPr algn="ctr"/>
              <a:t>‹#›</a:t>
            </a:fld>
            <a:endParaRPr lang="en-US" sz="3000" dirty="0">
              <a:solidFill>
                <a:schemeClr val="bg1"/>
              </a:solidFill>
            </a:endParaRPr>
          </a:p>
        </p:txBody>
      </p:sp>
      <p:sp>
        <p:nvSpPr>
          <p:cNvPr id="26" name="Rectangle 25">
            <a:extLst>
              <a:ext uri="{FF2B5EF4-FFF2-40B4-BE49-F238E27FC236}">
                <a16:creationId xmlns:a16="http://schemas.microsoft.com/office/drawing/2014/main" id="{77C29E58-4878-471A-A8CF-FA8607A4052E}"/>
              </a:ext>
            </a:extLst>
          </p:cNvPr>
          <p:cNvSpPr/>
          <p:nvPr userDrawn="1"/>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smtClean="0">
                <a:solidFill>
                  <a:schemeClr val="tx1"/>
                </a:solidFill>
              </a:rPr>
              <a:t>IT18009446</a:t>
            </a:r>
            <a:r>
              <a:rPr lang="en-US" sz="1800" dirty="0" smtClean="0">
                <a:solidFill>
                  <a:schemeClr val="tx1"/>
                </a:solidFill>
              </a:rPr>
              <a:t>   </a:t>
            </a:r>
            <a:r>
              <a:rPr lang="en-US" sz="1800" dirty="0">
                <a:solidFill>
                  <a:schemeClr val="tx1"/>
                </a:solidFill>
              </a:rPr>
              <a:t>| </a:t>
            </a:r>
            <a:r>
              <a:rPr lang="en-US" sz="1800" dirty="0" smtClean="0">
                <a:solidFill>
                  <a:schemeClr val="tx1"/>
                </a:solidFill>
              </a:rPr>
              <a:t>  </a:t>
            </a:r>
            <a:r>
              <a:rPr lang="en-US" sz="1800" dirty="0" err="1" smtClean="0">
                <a:solidFill>
                  <a:schemeClr val="tx1"/>
                </a:solidFill>
              </a:rPr>
              <a:t>Amarasekara</a:t>
            </a:r>
            <a:r>
              <a:rPr lang="en-US" sz="1800" dirty="0" smtClean="0">
                <a:solidFill>
                  <a:schemeClr val="tx1"/>
                </a:solidFill>
              </a:rPr>
              <a:t> T.N.E.</a:t>
            </a:r>
            <a:r>
              <a:rPr lang="en-US" sz="1800" b="1" dirty="0" smtClean="0">
                <a:solidFill>
                  <a:schemeClr val="tx1"/>
                </a:solidFill>
              </a:rPr>
              <a:t>   </a:t>
            </a:r>
            <a:r>
              <a:rPr lang="en-US" sz="1800" dirty="0">
                <a:solidFill>
                  <a:schemeClr val="tx1"/>
                </a:solidFill>
              </a:rPr>
              <a:t>|   </a:t>
            </a:r>
            <a:r>
              <a:rPr lang="en-US" sz="1800" b="0" dirty="0" smtClean="0">
                <a:solidFill>
                  <a:schemeClr val="tx1"/>
                </a:solidFill>
              </a:rPr>
              <a:t>2021-234</a:t>
            </a:r>
            <a:endParaRPr lang="en-US" sz="1800" b="0" dirty="0">
              <a:solidFill>
                <a:schemeClr val="tx1"/>
              </a:solidFill>
            </a:endParaRPr>
          </a:p>
        </p:txBody>
      </p:sp>
    </p:spTree>
    <p:extLst>
      <p:ext uri="{BB962C8B-B14F-4D97-AF65-F5344CB8AC3E}">
        <p14:creationId xmlns:p14="http://schemas.microsoft.com/office/powerpoint/2010/main" val="717374350"/>
      </p:ext>
    </p:extLst>
  </p:cSld>
  <p:clrMapOvr>
    <a:masterClrMapping/>
  </p:clrMapOvr>
  <p:timing>
    <p:tnLst>
      <p:par>
        <p:cTn id="1" dur="indefinite" restart="never" nodeType="tmRoot"/>
      </p:par>
    </p:tnLst>
  </p:timing>
  <p:hf hdr="0" ftr="0"/>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smtClean="0"/>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8" name="Date Placeholder 3"/>
          <p:cNvSpPr txBox="1">
            <a:spLocks/>
          </p:cNvSpPr>
          <p:nvPr userDrawn="1"/>
        </p:nvSpPr>
        <p:spPr>
          <a:xfrm>
            <a:off x="10333490" y="6477000"/>
            <a:ext cx="990599" cy="381000"/>
          </a:xfrm>
          <a:prstGeom prst="rect">
            <a:avLst/>
          </a:prstGeom>
          <a:solidFill>
            <a:schemeClr val="bg1"/>
          </a:solidFill>
          <a:ln>
            <a:solidFill>
              <a:schemeClr val="bg1"/>
            </a:solidFill>
          </a:ln>
        </p:spPr>
        <p:txBody>
          <a:bodyPr vert="horz" lIns="91440" tIns="45720" rIns="91440" bIns="45720" rtlCol="0" anchor="ctr"/>
          <a:lstStyle>
            <a:defPPr>
              <a:defRPr lang="en-US"/>
            </a:defPPr>
            <a:lvl1pPr marL="0" algn="r" defTabSz="914400" rtl="0" eaLnBrk="1" latinLnBrk="0" hangingPunct="1">
              <a:defRPr sz="1000" b="1" i="0" kern="1200">
                <a:solidFill>
                  <a:schemeClr val="accent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9C9CA7B-DFD4-44B5-8C60-D14B8CD1FB59}" type="datetimeFigureOut">
              <a:rPr lang="en-US" sz="1100" b="1" cap="none" spc="0" smtClean="0">
                <a:ln w="0"/>
                <a:solidFill>
                  <a:schemeClr val="tx1"/>
                </a:solidFill>
                <a:effectLst>
                  <a:outerShdw blurRad="38100" dist="19050" dir="2700000" algn="tl" rotWithShape="0">
                    <a:schemeClr val="dk1">
                      <a:alpha val="40000"/>
                    </a:schemeClr>
                  </a:outerShdw>
                </a:effectLst>
              </a:rPr>
              <a:pPr/>
              <a:t>3/10/2021</a:t>
            </a:fld>
            <a:endParaRPr lang="en-US" b="1" dirty="0"/>
          </a:p>
        </p:txBody>
      </p:sp>
      <p:sp>
        <p:nvSpPr>
          <p:cNvPr id="29" name="Slide Number Placeholder 5">
            <a:extLst>
              <a:ext uri="{FF2B5EF4-FFF2-40B4-BE49-F238E27FC236}">
                <a16:creationId xmlns:a16="http://schemas.microsoft.com/office/drawing/2014/main" id="{C064364F-1F37-4C7B-B31F-2D4F671B2CB9}"/>
              </a:ext>
            </a:extLst>
          </p:cNvPr>
          <p:cNvSpPr txBox="1">
            <a:spLocks/>
          </p:cNvSpPr>
          <p:nvPr userDrawn="1"/>
        </p:nvSpPr>
        <p:spPr>
          <a:xfrm>
            <a:off x="11430000" y="6461593"/>
            <a:ext cx="451453" cy="411814"/>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7D6051F-EF20-4D26-A49B-A9D5F0B34CE8}" type="slidenum">
              <a:rPr lang="en-US" smtClean="0"/>
              <a:pPr/>
              <a:t>‹#›</a:t>
            </a:fld>
            <a:endParaRPr lang="en-US" dirty="0"/>
          </a:p>
        </p:txBody>
      </p:sp>
      <p:pic>
        <p:nvPicPr>
          <p:cNvPr id="26" name="Picture 25" descr="A picture containing photo, table, person, monitor&#10;&#10;Description automatically generated">
            <a:extLst>
              <a:ext uri="{FF2B5EF4-FFF2-40B4-BE49-F238E27FC236}">
                <a16:creationId xmlns:a16="http://schemas.microsoft.com/office/drawing/2014/main" id="{C4A8CD1C-223D-4C87-9519-FDBD49BC597A}"/>
              </a:ext>
            </a:extLst>
          </p:cNvPr>
          <p:cNvPicPr>
            <a:picLocks noChangeAspect="1"/>
          </p:cNvPicPr>
          <p:nvPr userDrawn="1"/>
        </p:nvPicPr>
        <p:blipFill rotWithShape="1">
          <a:blip r:embed="rId3"/>
          <a:srcRect t="90286" r="71976"/>
          <a:stretch/>
        </p:blipFill>
        <p:spPr>
          <a:xfrm>
            <a:off x="0" y="6380879"/>
            <a:ext cx="2514600" cy="490307"/>
          </a:xfrm>
          <a:prstGeom prst="rect">
            <a:avLst/>
          </a:prstGeom>
        </p:spPr>
      </p:pic>
      <p:sp>
        <p:nvSpPr>
          <p:cNvPr id="27" name="Slide Number Placeholder 5">
            <a:extLst>
              <a:ext uri="{FF2B5EF4-FFF2-40B4-BE49-F238E27FC236}">
                <a16:creationId xmlns:a16="http://schemas.microsoft.com/office/drawing/2014/main" id="{C064364F-1F37-4C7B-B31F-2D4F671B2CB9}"/>
              </a:ext>
            </a:extLst>
          </p:cNvPr>
          <p:cNvSpPr txBox="1">
            <a:spLocks/>
          </p:cNvSpPr>
          <p:nvPr userDrawn="1"/>
        </p:nvSpPr>
        <p:spPr>
          <a:xfrm>
            <a:off x="10428556" y="457200"/>
            <a:ext cx="695056" cy="685800"/>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B7D6051F-EF20-4D26-A49B-A9D5F0B34CE8}" type="slidenum">
              <a:rPr lang="en-US" sz="3000" smtClean="0">
                <a:solidFill>
                  <a:schemeClr val="bg1"/>
                </a:solidFill>
              </a:rPr>
              <a:pPr algn="ctr"/>
              <a:t>‹#›</a:t>
            </a:fld>
            <a:endParaRPr lang="en-US" sz="3000" dirty="0">
              <a:solidFill>
                <a:schemeClr val="bg1"/>
              </a:solidFill>
            </a:endParaRPr>
          </a:p>
        </p:txBody>
      </p:sp>
      <p:sp>
        <p:nvSpPr>
          <p:cNvPr id="30" name="Rectangle 29">
            <a:extLst>
              <a:ext uri="{FF2B5EF4-FFF2-40B4-BE49-F238E27FC236}">
                <a16:creationId xmlns:a16="http://schemas.microsoft.com/office/drawing/2014/main" id="{77C29E58-4878-471A-A8CF-FA8607A4052E}"/>
              </a:ext>
            </a:extLst>
          </p:cNvPr>
          <p:cNvSpPr/>
          <p:nvPr userDrawn="1"/>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smtClean="0">
                <a:solidFill>
                  <a:schemeClr val="tx1"/>
                </a:solidFill>
              </a:rPr>
              <a:t>IT18009446</a:t>
            </a:r>
            <a:r>
              <a:rPr lang="en-US" sz="1800" dirty="0" smtClean="0">
                <a:solidFill>
                  <a:schemeClr val="tx1"/>
                </a:solidFill>
              </a:rPr>
              <a:t>   </a:t>
            </a:r>
            <a:r>
              <a:rPr lang="en-US" sz="1800" dirty="0">
                <a:solidFill>
                  <a:schemeClr val="tx1"/>
                </a:solidFill>
              </a:rPr>
              <a:t>| </a:t>
            </a:r>
            <a:r>
              <a:rPr lang="en-US" sz="1800" dirty="0" smtClean="0">
                <a:solidFill>
                  <a:schemeClr val="tx1"/>
                </a:solidFill>
              </a:rPr>
              <a:t>  </a:t>
            </a:r>
            <a:r>
              <a:rPr lang="en-US" sz="1800" dirty="0" err="1" smtClean="0">
                <a:solidFill>
                  <a:schemeClr val="tx1"/>
                </a:solidFill>
              </a:rPr>
              <a:t>Amarasekara</a:t>
            </a:r>
            <a:r>
              <a:rPr lang="en-US" sz="1800" dirty="0" smtClean="0">
                <a:solidFill>
                  <a:schemeClr val="tx1"/>
                </a:solidFill>
              </a:rPr>
              <a:t> T.N.E.</a:t>
            </a:r>
            <a:r>
              <a:rPr lang="en-US" sz="1800" b="1" dirty="0" smtClean="0">
                <a:solidFill>
                  <a:schemeClr val="tx1"/>
                </a:solidFill>
              </a:rPr>
              <a:t>   </a:t>
            </a:r>
            <a:r>
              <a:rPr lang="en-US" sz="1800" dirty="0">
                <a:solidFill>
                  <a:schemeClr val="tx1"/>
                </a:solidFill>
              </a:rPr>
              <a:t>|   </a:t>
            </a:r>
            <a:r>
              <a:rPr lang="en-US" sz="1800" b="0" dirty="0" smtClean="0">
                <a:solidFill>
                  <a:schemeClr val="tx1"/>
                </a:solidFill>
              </a:rPr>
              <a:t>2021-234</a:t>
            </a:r>
            <a:endParaRPr lang="en-US" sz="1800" b="0" dirty="0">
              <a:solidFill>
                <a:schemeClr val="tx1"/>
              </a:solidFill>
            </a:endParaRPr>
          </a:p>
        </p:txBody>
      </p:sp>
    </p:spTree>
    <p:extLst>
      <p:ext uri="{BB962C8B-B14F-4D97-AF65-F5344CB8AC3E}">
        <p14:creationId xmlns:p14="http://schemas.microsoft.com/office/powerpoint/2010/main" val="3548723613"/>
      </p:ext>
    </p:extLst>
  </p:cSld>
  <p:clrMapOvr>
    <a:masterClrMapping/>
  </p:clrMapOvr>
  <p:timing>
    <p:tnLst>
      <p:par>
        <p:cTn id="1" dur="indefinite" restart="never" nodeType="tmRoot"/>
      </p:par>
    </p:tnLst>
  </p:timing>
  <p:hf hdr="0" ftr="0"/>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userDrawn="1"/>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2" name="Date Placeholder 3"/>
          <p:cNvSpPr txBox="1">
            <a:spLocks/>
          </p:cNvSpPr>
          <p:nvPr userDrawn="1"/>
        </p:nvSpPr>
        <p:spPr>
          <a:xfrm>
            <a:off x="10333490" y="6477000"/>
            <a:ext cx="990599" cy="381000"/>
          </a:xfrm>
          <a:prstGeom prst="rect">
            <a:avLst/>
          </a:prstGeom>
          <a:solidFill>
            <a:schemeClr val="bg1"/>
          </a:solidFill>
          <a:ln>
            <a:solidFill>
              <a:schemeClr val="bg1"/>
            </a:solidFill>
          </a:ln>
        </p:spPr>
        <p:txBody>
          <a:bodyPr vert="horz" lIns="91440" tIns="45720" rIns="91440" bIns="45720" rtlCol="0" anchor="ctr"/>
          <a:lstStyle>
            <a:defPPr>
              <a:defRPr lang="en-US"/>
            </a:defPPr>
            <a:lvl1pPr marL="0" algn="r" defTabSz="914400" rtl="0" eaLnBrk="1" latinLnBrk="0" hangingPunct="1">
              <a:defRPr sz="1000" b="1" i="0" kern="1200">
                <a:solidFill>
                  <a:schemeClr val="accent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9C9CA7B-DFD4-44B5-8C60-D14B8CD1FB59}" type="datetimeFigureOut">
              <a:rPr lang="en-US" sz="1100" b="1" cap="none" spc="0" smtClean="0">
                <a:ln w="0"/>
                <a:solidFill>
                  <a:schemeClr val="tx1"/>
                </a:solidFill>
                <a:effectLst>
                  <a:outerShdw blurRad="38100" dist="19050" dir="2700000" algn="tl" rotWithShape="0">
                    <a:schemeClr val="dk1">
                      <a:alpha val="40000"/>
                    </a:schemeClr>
                  </a:outerShdw>
                </a:effectLst>
              </a:rPr>
              <a:pPr/>
              <a:t>3/10/2021</a:t>
            </a:fld>
            <a:endParaRPr lang="en-US" b="1" dirty="0"/>
          </a:p>
        </p:txBody>
      </p:sp>
      <p:sp>
        <p:nvSpPr>
          <p:cNvPr id="23" name="Slide Number Placeholder 5">
            <a:extLst>
              <a:ext uri="{FF2B5EF4-FFF2-40B4-BE49-F238E27FC236}">
                <a16:creationId xmlns:a16="http://schemas.microsoft.com/office/drawing/2014/main" id="{C064364F-1F37-4C7B-B31F-2D4F671B2CB9}"/>
              </a:ext>
            </a:extLst>
          </p:cNvPr>
          <p:cNvSpPr txBox="1">
            <a:spLocks/>
          </p:cNvSpPr>
          <p:nvPr userDrawn="1"/>
        </p:nvSpPr>
        <p:spPr>
          <a:xfrm>
            <a:off x="11430000" y="6461593"/>
            <a:ext cx="451453" cy="411814"/>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7D6051F-EF20-4D26-A49B-A9D5F0B34CE8}" type="slidenum">
              <a:rPr lang="en-US" smtClean="0"/>
              <a:pPr/>
              <a:t>‹#›</a:t>
            </a:fld>
            <a:endParaRPr lang="en-US" dirty="0"/>
          </a:p>
        </p:txBody>
      </p:sp>
      <p:pic>
        <p:nvPicPr>
          <p:cNvPr id="20" name="Picture 19" descr="A picture containing photo, table, person, monitor&#10;&#10;Description automatically generated">
            <a:extLst>
              <a:ext uri="{FF2B5EF4-FFF2-40B4-BE49-F238E27FC236}">
                <a16:creationId xmlns:a16="http://schemas.microsoft.com/office/drawing/2014/main" id="{C4A8CD1C-223D-4C87-9519-FDBD49BC597A}"/>
              </a:ext>
            </a:extLst>
          </p:cNvPr>
          <p:cNvPicPr>
            <a:picLocks noChangeAspect="1"/>
          </p:cNvPicPr>
          <p:nvPr userDrawn="1"/>
        </p:nvPicPr>
        <p:blipFill rotWithShape="1">
          <a:blip r:embed="rId3"/>
          <a:srcRect t="90286" r="71976"/>
          <a:stretch/>
        </p:blipFill>
        <p:spPr>
          <a:xfrm>
            <a:off x="0" y="6380879"/>
            <a:ext cx="2514600" cy="490307"/>
          </a:xfrm>
          <a:prstGeom prst="rect">
            <a:avLst/>
          </a:prstGeom>
        </p:spPr>
      </p:pic>
      <p:sp>
        <p:nvSpPr>
          <p:cNvPr id="21" name="Slide Number Placeholder 5">
            <a:extLst>
              <a:ext uri="{FF2B5EF4-FFF2-40B4-BE49-F238E27FC236}">
                <a16:creationId xmlns:a16="http://schemas.microsoft.com/office/drawing/2014/main" id="{C064364F-1F37-4C7B-B31F-2D4F671B2CB9}"/>
              </a:ext>
            </a:extLst>
          </p:cNvPr>
          <p:cNvSpPr txBox="1">
            <a:spLocks/>
          </p:cNvSpPr>
          <p:nvPr userDrawn="1"/>
        </p:nvSpPr>
        <p:spPr>
          <a:xfrm>
            <a:off x="10428556" y="457200"/>
            <a:ext cx="695056" cy="685800"/>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B7D6051F-EF20-4D26-A49B-A9D5F0B34CE8}" type="slidenum">
              <a:rPr lang="en-US" sz="3000" smtClean="0">
                <a:solidFill>
                  <a:schemeClr val="bg1"/>
                </a:solidFill>
              </a:rPr>
              <a:pPr algn="ctr"/>
              <a:t>‹#›</a:t>
            </a:fld>
            <a:endParaRPr lang="en-US" sz="3000" dirty="0">
              <a:solidFill>
                <a:schemeClr val="bg1"/>
              </a:solidFill>
            </a:endParaRPr>
          </a:p>
        </p:txBody>
      </p:sp>
      <p:sp>
        <p:nvSpPr>
          <p:cNvPr id="24" name="Rectangle 23">
            <a:extLst>
              <a:ext uri="{FF2B5EF4-FFF2-40B4-BE49-F238E27FC236}">
                <a16:creationId xmlns:a16="http://schemas.microsoft.com/office/drawing/2014/main" id="{77C29E58-4878-471A-A8CF-FA8607A4052E}"/>
              </a:ext>
            </a:extLst>
          </p:cNvPr>
          <p:cNvSpPr/>
          <p:nvPr userDrawn="1"/>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smtClean="0">
                <a:solidFill>
                  <a:schemeClr val="tx1"/>
                </a:solidFill>
              </a:rPr>
              <a:t>IT18009446</a:t>
            </a:r>
            <a:r>
              <a:rPr lang="en-US" sz="1800" dirty="0" smtClean="0">
                <a:solidFill>
                  <a:schemeClr val="tx1"/>
                </a:solidFill>
              </a:rPr>
              <a:t>   </a:t>
            </a:r>
            <a:r>
              <a:rPr lang="en-US" sz="1800" dirty="0">
                <a:solidFill>
                  <a:schemeClr val="tx1"/>
                </a:solidFill>
              </a:rPr>
              <a:t>| </a:t>
            </a:r>
            <a:r>
              <a:rPr lang="en-US" sz="1800" dirty="0" smtClean="0">
                <a:solidFill>
                  <a:schemeClr val="tx1"/>
                </a:solidFill>
              </a:rPr>
              <a:t>  </a:t>
            </a:r>
            <a:r>
              <a:rPr lang="en-US" sz="1800" dirty="0" err="1" smtClean="0">
                <a:solidFill>
                  <a:schemeClr val="tx1"/>
                </a:solidFill>
              </a:rPr>
              <a:t>Amarasekara</a:t>
            </a:r>
            <a:r>
              <a:rPr lang="en-US" sz="1800" dirty="0" smtClean="0">
                <a:solidFill>
                  <a:schemeClr val="tx1"/>
                </a:solidFill>
              </a:rPr>
              <a:t> T.N.E.</a:t>
            </a:r>
            <a:r>
              <a:rPr lang="en-US" sz="1800" b="1" dirty="0" smtClean="0">
                <a:solidFill>
                  <a:schemeClr val="tx1"/>
                </a:solidFill>
              </a:rPr>
              <a:t>   </a:t>
            </a:r>
            <a:r>
              <a:rPr lang="en-US" sz="1800" dirty="0">
                <a:solidFill>
                  <a:schemeClr val="tx1"/>
                </a:solidFill>
              </a:rPr>
              <a:t>|   </a:t>
            </a:r>
            <a:r>
              <a:rPr lang="en-US" sz="1800" b="0" dirty="0" smtClean="0">
                <a:solidFill>
                  <a:schemeClr val="tx1"/>
                </a:solidFill>
              </a:rPr>
              <a:t>2021-234</a:t>
            </a:r>
            <a:endParaRPr lang="en-US" sz="1800" b="0" dirty="0">
              <a:solidFill>
                <a:schemeClr val="tx1"/>
              </a:solidFill>
            </a:endParaRPr>
          </a:p>
        </p:txBody>
      </p:sp>
    </p:spTree>
    <p:extLst>
      <p:ext uri="{BB962C8B-B14F-4D97-AF65-F5344CB8AC3E}">
        <p14:creationId xmlns:p14="http://schemas.microsoft.com/office/powerpoint/2010/main" val="4149449411"/>
      </p:ext>
    </p:extLst>
  </p:cSld>
  <p:clrMapOvr>
    <a:masterClrMapping/>
  </p:clrMapOvr>
  <p:timing>
    <p:tnLst>
      <p:par>
        <p:cTn id="1" dur="indefinite" restart="never" nodeType="tmRoot"/>
      </p:par>
    </p:tnLst>
  </p:timing>
  <p:hf hdr="0" ftr="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smtClean="0"/>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12" name="Slide Number Placeholder 5">
            <a:extLst>
              <a:ext uri="{FF2B5EF4-FFF2-40B4-BE49-F238E27FC236}">
                <a16:creationId xmlns:a16="http://schemas.microsoft.com/office/drawing/2014/main" id="{C064364F-1F37-4C7B-B31F-2D4F671B2CB9}"/>
              </a:ext>
            </a:extLst>
          </p:cNvPr>
          <p:cNvSpPr txBox="1">
            <a:spLocks/>
          </p:cNvSpPr>
          <p:nvPr userDrawn="1"/>
        </p:nvSpPr>
        <p:spPr>
          <a:xfrm>
            <a:off x="10428556" y="457200"/>
            <a:ext cx="695056" cy="685800"/>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B7D6051F-EF20-4D26-A49B-A9D5F0B34CE8}" type="slidenum">
              <a:rPr lang="en-US" sz="3000" smtClean="0">
                <a:solidFill>
                  <a:schemeClr val="bg1"/>
                </a:solidFill>
              </a:rPr>
              <a:pPr algn="ctr"/>
              <a:t>‹#›</a:t>
            </a:fld>
            <a:endParaRPr lang="en-US" sz="3000" dirty="0">
              <a:solidFill>
                <a:schemeClr val="bg1"/>
              </a:solidFill>
            </a:endParaRPr>
          </a:p>
        </p:txBody>
      </p:sp>
      <p:sp>
        <p:nvSpPr>
          <p:cNvPr id="13" name="Rectangle 12">
            <a:extLst>
              <a:ext uri="{FF2B5EF4-FFF2-40B4-BE49-F238E27FC236}">
                <a16:creationId xmlns:a16="http://schemas.microsoft.com/office/drawing/2014/main" id="{77C29E58-4878-471A-A8CF-FA8607A4052E}"/>
              </a:ext>
            </a:extLst>
          </p:cNvPr>
          <p:cNvSpPr/>
          <p:nvPr userDrawn="1"/>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smtClean="0">
                <a:solidFill>
                  <a:schemeClr val="tx1"/>
                </a:solidFill>
              </a:rPr>
              <a:t>IT18009446</a:t>
            </a:r>
            <a:r>
              <a:rPr lang="en-US" sz="1800" dirty="0" smtClean="0">
                <a:solidFill>
                  <a:schemeClr val="tx1"/>
                </a:solidFill>
              </a:rPr>
              <a:t>   </a:t>
            </a:r>
            <a:r>
              <a:rPr lang="en-US" sz="1800" dirty="0">
                <a:solidFill>
                  <a:schemeClr val="tx1"/>
                </a:solidFill>
              </a:rPr>
              <a:t>| </a:t>
            </a:r>
            <a:r>
              <a:rPr lang="en-US" sz="1800" dirty="0" smtClean="0">
                <a:solidFill>
                  <a:schemeClr val="tx1"/>
                </a:solidFill>
              </a:rPr>
              <a:t>  </a:t>
            </a:r>
            <a:r>
              <a:rPr lang="en-US" sz="1800" dirty="0" err="1" smtClean="0">
                <a:solidFill>
                  <a:schemeClr val="tx1"/>
                </a:solidFill>
              </a:rPr>
              <a:t>Amarasekara</a:t>
            </a:r>
            <a:r>
              <a:rPr lang="en-US" sz="1800" dirty="0" smtClean="0">
                <a:solidFill>
                  <a:schemeClr val="tx1"/>
                </a:solidFill>
              </a:rPr>
              <a:t> T.N.E.</a:t>
            </a:r>
            <a:r>
              <a:rPr lang="en-US" sz="1800" b="1" dirty="0" smtClean="0">
                <a:solidFill>
                  <a:schemeClr val="tx1"/>
                </a:solidFill>
              </a:rPr>
              <a:t>   </a:t>
            </a:r>
            <a:r>
              <a:rPr lang="en-US" sz="1800" dirty="0">
                <a:solidFill>
                  <a:schemeClr val="tx1"/>
                </a:solidFill>
              </a:rPr>
              <a:t>|   </a:t>
            </a:r>
            <a:r>
              <a:rPr lang="en-US" sz="1800" b="0" dirty="0" smtClean="0">
                <a:solidFill>
                  <a:schemeClr val="tx1"/>
                </a:solidFill>
              </a:rPr>
              <a:t>2021-234</a:t>
            </a:r>
            <a:endParaRPr lang="en-US" sz="1800" b="0" dirty="0">
              <a:solidFill>
                <a:schemeClr val="tx1"/>
              </a:solidFill>
            </a:endParaRPr>
          </a:p>
        </p:txBody>
      </p:sp>
    </p:spTree>
    <p:extLst>
      <p:ext uri="{BB962C8B-B14F-4D97-AF65-F5344CB8AC3E}">
        <p14:creationId xmlns:p14="http://schemas.microsoft.com/office/powerpoint/2010/main" val="2758757428"/>
      </p:ext>
    </p:extLst>
  </p:cSld>
  <p:clrMapOvr>
    <a:masterClrMapping/>
  </p:clrMapOvr>
  <p:timing>
    <p:tnLst>
      <p:par>
        <p:cTn id="1" dur="indefinite" restart="never" nodeType="tmRoot"/>
      </p:par>
    </p:tnLst>
  </p:timing>
  <p:hf hdr="0" ftr="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smtClean="0"/>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15" name="Slide Number Placeholder 5">
            <a:extLst>
              <a:ext uri="{FF2B5EF4-FFF2-40B4-BE49-F238E27FC236}">
                <a16:creationId xmlns:a16="http://schemas.microsoft.com/office/drawing/2014/main" id="{C064364F-1F37-4C7B-B31F-2D4F671B2CB9}"/>
              </a:ext>
            </a:extLst>
          </p:cNvPr>
          <p:cNvSpPr txBox="1">
            <a:spLocks/>
          </p:cNvSpPr>
          <p:nvPr userDrawn="1"/>
        </p:nvSpPr>
        <p:spPr>
          <a:xfrm>
            <a:off x="10428556" y="457200"/>
            <a:ext cx="695056" cy="685800"/>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B7D6051F-EF20-4D26-A49B-A9D5F0B34CE8}" type="slidenum">
              <a:rPr lang="en-US" sz="3000" smtClean="0">
                <a:solidFill>
                  <a:schemeClr val="bg1"/>
                </a:solidFill>
              </a:rPr>
              <a:pPr algn="ctr"/>
              <a:t>‹#›</a:t>
            </a:fld>
            <a:endParaRPr lang="en-US" sz="3000" dirty="0">
              <a:solidFill>
                <a:schemeClr val="bg1"/>
              </a:solidFill>
            </a:endParaRPr>
          </a:p>
        </p:txBody>
      </p:sp>
      <p:sp>
        <p:nvSpPr>
          <p:cNvPr id="16" name="Rectangle 15">
            <a:extLst>
              <a:ext uri="{FF2B5EF4-FFF2-40B4-BE49-F238E27FC236}">
                <a16:creationId xmlns:a16="http://schemas.microsoft.com/office/drawing/2014/main" id="{77C29E58-4878-471A-A8CF-FA8607A4052E}"/>
              </a:ext>
            </a:extLst>
          </p:cNvPr>
          <p:cNvSpPr/>
          <p:nvPr userDrawn="1"/>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smtClean="0">
                <a:solidFill>
                  <a:schemeClr val="tx1"/>
                </a:solidFill>
              </a:rPr>
              <a:t>IT18009446</a:t>
            </a:r>
            <a:r>
              <a:rPr lang="en-US" sz="1800" dirty="0" smtClean="0">
                <a:solidFill>
                  <a:schemeClr val="tx1"/>
                </a:solidFill>
              </a:rPr>
              <a:t>   </a:t>
            </a:r>
            <a:r>
              <a:rPr lang="en-US" sz="1800" dirty="0">
                <a:solidFill>
                  <a:schemeClr val="tx1"/>
                </a:solidFill>
              </a:rPr>
              <a:t>| </a:t>
            </a:r>
            <a:r>
              <a:rPr lang="en-US" sz="1800" dirty="0" smtClean="0">
                <a:solidFill>
                  <a:schemeClr val="tx1"/>
                </a:solidFill>
              </a:rPr>
              <a:t>  </a:t>
            </a:r>
            <a:r>
              <a:rPr lang="en-US" sz="1800" dirty="0" err="1" smtClean="0">
                <a:solidFill>
                  <a:schemeClr val="tx1"/>
                </a:solidFill>
              </a:rPr>
              <a:t>Amarasekara</a:t>
            </a:r>
            <a:r>
              <a:rPr lang="en-US" sz="1800" dirty="0" smtClean="0">
                <a:solidFill>
                  <a:schemeClr val="tx1"/>
                </a:solidFill>
              </a:rPr>
              <a:t> T.N.E.</a:t>
            </a:r>
            <a:r>
              <a:rPr lang="en-US" sz="1800" b="1" dirty="0" smtClean="0">
                <a:solidFill>
                  <a:schemeClr val="tx1"/>
                </a:solidFill>
              </a:rPr>
              <a:t>   </a:t>
            </a:r>
            <a:r>
              <a:rPr lang="en-US" sz="1800" dirty="0">
                <a:solidFill>
                  <a:schemeClr val="tx1"/>
                </a:solidFill>
              </a:rPr>
              <a:t>|   </a:t>
            </a:r>
            <a:r>
              <a:rPr lang="en-US" sz="1800" b="0" dirty="0" smtClean="0">
                <a:solidFill>
                  <a:schemeClr val="tx1"/>
                </a:solidFill>
              </a:rPr>
              <a:t>2021-234</a:t>
            </a:r>
            <a:endParaRPr lang="en-US" sz="1800" b="0" dirty="0">
              <a:solidFill>
                <a:schemeClr val="tx1"/>
              </a:solidFill>
            </a:endParaRPr>
          </a:p>
        </p:txBody>
      </p:sp>
    </p:spTree>
    <p:extLst>
      <p:ext uri="{BB962C8B-B14F-4D97-AF65-F5344CB8AC3E}">
        <p14:creationId xmlns:p14="http://schemas.microsoft.com/office/powerpoint/2010/main" val="999661697"/>
      </p:ext>
    </p:extLst>
  </p:cSld>
  <p:clrMapOvr>
    <a:masterClrMapping/>
  </p:clrMapOvr>
  <p:timing>
    <p:tnLst>
      <p:par>
        <p:cTn id="1" dur="indefinite" restart="never" nodeType="tmRoot"/>
      </p:par>
    </p:tnLst>
  </p:timing>
  <p:hf hdr="0" ftr="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二等辺三角形 10"/>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8" name="Rectangle 7">
            <a:extLst>
              <a:ext uri="{FF2B5EF4-FFF2-40B4-BE49-F238E27FC236}">
                <a16:creationId xmlns:a16="http://schemas.microsoft.com/office/drawing/2014/main" id="{4155889D-3F48-4D97-AA1C-C9DFDEB5BFB5}"/>
              </a:ext>
            </a:extLst>
          </p:cNvPr>
          <p:cNvSpPr/>
          <p:nvPr userDrawn="1"/>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smtClean="0">
                <a:solidFill>
                  <a:schemeClr val="tx1"/>
                </a:solidFill>
              </a:rPr>
              <a:t>IT18009446</a:t>
            </a:r>
            <a:r>
              <a:rPr lang="en-US" sz="1800" dirty="0" smtClean="0">
                <a:solidFill>
                  <a:schemeClr val="tx1"/>
                </a:solidFill>
              </a:rPr>
              <a:t>   |   </a:t>
            </a:r>
            <a:r>
              <a:rPr lang="en-US" sz="1800" dirty="0" err="1" smtClean="0">
                <a:solidFill>
                  <a:schemeClr val="tx1"/>
                </a:solidFill>
              </a:rPr>
              <a:t>Amarasekara</a:t>
            </a:r>
            <a:r>
              <a:rPr lang="en-US" sz="1800" dirty="0" smtClean="0">
                <a:solidFill>
                  <a:schemeClr val="tx1"/>
                </a:solidFill>
              </a:rPr>
              <a:t> T.N.E.</a:t>
            </a:r>
            <a:r>
              <a:rPr lang="en-US" sz="1800" b="1" dirty="0" smtClean="0">
                <a:solidFill>
                  <a:schemeClr val="tx1"/>
                </a:solidFill>
              </a:rPr>
              <a:t>   </a:t>
            </a:r>
            <a:r>
              <a:rPr lang="en-US" sz="1800" dirty="0" smtClean="0">
                <a:solidFill>
                  <a:schemeClr val="tx1"/>
                </a:solidFill>
              </a:rPr>
              <a:t>|   </a:t>
            </a:r>
            <a:r>
              <a:rPr lang="en-US" sz="1800" b="0" dirty="0" smtClean="0">
                <a:solidFill>
                  <a:schemeClr val="tx1"/>
                </a:solidFill>
              </a:rPr>
              <a:t>2021-234</a:t>
            </a:r>
            <a:endParaRPr lang="en-US" sz="1800" b="0" dirty="0">
              <a:solidFill>
                <a:schemeClr val="tx1"/>
              </a:solidFill>
            </a:endParaRPr>
          </a:p>
        </p:txBody>
      </p:sp>
      <p:sp>
        <p:nvSpPr>
          <p:cNvPr id="9" name="Slide Number Placeholder 5">
            <a:extLst>
              <a:ext uri="{FF2B5EF4-FFF2-40B4-BE49-F238E27FC236}">
                <a16:creationId xmlns:a16="http://schemas.microsoft.com/office/drawing/2014/main" id="{C064364F-1F37-4C7B-B31F-2D4F671B2CB9}"/>
              </a:ext>
            </a:extLst>
          </p:cNvPr>
          <p:cNvSpPr txBox="1">
            <a:spLocks/>
          </p:cNvSpPr>
          <p:nvPr userDrawn="1"/>
        </p:nvSpPr>
        <p:spPr>
          <a:xfrm>
            <a:off x="10428556" y="457200"/>
            <a:ext cx="695056" cy="685800"/>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B7D6051F-EF20-4D26-A49B-A9D5F0B34CE8}" type="slidenum">
              <a:rPr lang="en-US" sz="3000" smtClean="0">
                <a:solidFill>
                  <a:schemeClr val="bg1"/>
                </a:solidFill>
              </a:rPr>
              <a:pPr algn="ctr"/>
              <a:t>‹#›</a:t>
            </a:fld>
            <a:endParaRPr lang="en-US" sz="3000" dirty="0">
              <a:solidFill>
                <a:schemeClr val="bg1"/>
              </a:solidFill>
            </a:endParaRPr>
          </a:p>
        </p:txBody>
      </p:sp>
    </p:spTree>
    <p:extLst>
      <p:ext uri="{BB962C8B-B14F-4D97-AF65-F5344CB8AC3E}">
        <p14:creationId xmlns:p14="http://schemas.microsoft.com/office/powerpoint/2010/main" val="3714647826"/>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1" name="二等辺三角形 9"/>
          <p:cNvSpPr/>
          <p:nvPr userDrawn="1"/>
        </p:nvSpPr>
        <p:spPr>
          <a:xfrm>
            <a:off x="0" y="6482208"/>
            <a:ext cx="12192000" cy="376686"/>
          </a:xfrm>
          <a:prstGeom prst="triangle">
            <a:avLst>
              <a:gd name="adj" fmla="val 62762"/>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22" name="二等辺三角形 10"/>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23" name="Rectangle 22">
            <a:extLst>
              <a:ext uri="{FF2B5EF4-FFF2-40B4-BE49-F238E27FC236}">
                <a16:creationId xmlns:a16="http://schemas.microsoft.com/office/drawing/2014/main" id="{7F1C46A4-93B4-4071-8810-BCD5CBE8C1D1}"/>
              </a:ext>
            </a:extLst>
          </p:cNvPr>
          <p:cNvSpPr/>
          <p:nvPr userDrawn="1"/>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smtClean="0">
                <a:solidFill>
                  <a:schemeClr val="tx1"/>
                </a:solidFill>
              </a:rPr>
              <a:t>IT18009446</a:t>
            </a:r>
            <a:r>
              <a:rPr lang="en-US" sz="1800" dirty="0" smtClean="0">
                <a:solidFill>
                  <a:schemeClr val="tx1"/>
                </a:solidFill>
              </a:rPr>
              <a:t>   |   </a:t>
            </a:r>
            <a:r>
              <a:rPr lang="en-US" sz="1800" dirty="0" err="1" smtClean="0">
                <a:solidFill>
                  <a:schemeClr val="tx1"/>
                </a:solidFill>
              </a:rPr>
              <a:t>Amarasekara</a:t>
            </a:r>
            <a:r>
              <a:rPr lang="en-US" sz="1800" dirty="0" smtClean="0">
                <a:solidFill>
                  <a:schemeClr val="tx1"/>
                </a:solidFill>
              </a:rPr>
              <a:t> T.N.E.</a:t>
            </a:r>
            <a:r>
              <a:rPr lang="en-US" sz="1800" b="1" dirty="0" smtClean="0">
                <a:solidFill>
                  <a:schemeClr val="tx1"/>
                </a:solidFill>
              </a:rPr>
              <a:t>   </a:t>
            </a:r>
            <a:r>
              <a:rPr lang="en-US" sz="1800" dirty="0" smtClean="0">
                <a:solidFill>
                  <a:schemeClr val="tx1"/>
                </a:solidFill>
              </a:rPr>
              <a:t>|   </a:t>
            </a:r>
            <a:r>
              <a:rPr lang="en-US" sz="1800" b="0" dirty="0" smtClean="0">
                <a:solidFill>
                  <a:schemeClr val="tx1"/>
                </a:solidFill>
              </a:rPr>
              <a:t>2021-234</a:t>
            </a:r>
            <a:endParaRPr lang="en-US" sz="1800" b="0" dirty="0">
              <a:solidFill>
                <a:schemeClr val="tx1"/>
              </a:solidFill>
            </a:endParaRPr>
          </a:p>
        </p:txBody>
      </p:sp>
      <p:sp>
        <p:nvSpPr>
          <p:cNvPr id="26" name="Date Placeholder 3"/>
          <p:cNvSpPr txBox="1">
            <a:spLocks/>
          </p:cNvSpPr>
          <p:nvPr userDrawn="1"/>
        </p:nvSpPr>
        <p:spPr>
          <a:xfrm>
            <a:off x="10333490" y="6477000"/>
            <a:ext cx="990599" cy="381000"/>
          </a:xfrm>
          <a:prstGeom prst="rect">
            <a:avLst/>
          </a:prstGeom>
          <a:solidFill>
            <a:schemeClr val="bg1"/>
          </a:solidFill>
          <a:ln>
            <a:solidFill>
              <a:schemeClr val="bg1"/>
            </a:solidFill>
          </a:ln>
        </p:spPr>
        <p:txBody>
          <a:bodyPr vert="horz" lIns="91440" tIns="45720" rIns="91440" bIns="45720" rtlCol="0" anchor="ctr"/>
          <a:lstStyle>
            <a:defPPr>
              <a:defRPr lang="en-US"/>
            </a:defPPr>
            <a:lvl1pPr marL="0" algn="r" defTabSz="914400" rtl="0" eaLnBrk="1" latinLnBrk="0" hangingPunct="1">
              <a:defRPr sz="1000" b="1" i="0" kern="1200">
                <a:solidFill>
                  <a:schemeClr val="accent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9C9CA7B-DFD4-44B5-8C60-D14B8CD1FB59}" type="datetimeFigureOut">
              <a:rPr lang="en-US" sz="1100" b="1" cap="none" spc="0" smtClean="0">
                <a:ln w="0"/>
                <a:solidFill>
                  <a:schemeClr val="tx1"/>
                </a:solidFill>
                <a:effectLst>
                  <a:outerShdw blurRad="38100" dist="19050" dir="2700000" algn="tl" rotWithShape="0">
                    <a:schemeClr val="dk1">
                      <a:alpha val="40000"/>
                    </a:schemeClr>
                  </a:outerShdw>
                </a:effectLst>
              </a:rPr>
              <a:pPr/>
              <a:t>3/10/2021</a:t>
            </a:fld>
            <a:endParaRPr lang="en-US" b="1" dirty="0"/>
          </a:p>
        </p:txBody>
      </p:sp>
      <p:sp>
        <p:nvSpPr>
          <p:cNvPr id="27" name="Slide Number Placeholder 5">
            <a:extLst>
              <a:ext uri="{FF2B5EF4-FFF2-40B4-BE49-F238E27FC236}">
                <a16:creationId xmlns:a16="http://schemas.microsoft.com/office/drawing/2014/main" id="{C064364F-1F37-4C7B-B31F-2D4F671B2CB9}"/>
              </a:ext>
            </a:extLst>
          </p:cNvPr>
          <p:cNvSpPr txBox="1">
            <a:spLocks/>
          </p:cNvSpPr>
          <p:nvPr userDrawn="1"/>
        </p:nvSpPr>
        <p:spPr>
          <a:xfrm>
            <a:off x="11430000" y="6461593"/>
            <a:ext cx="451453" cy="411814"/>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7D6051F-EF20-4D26-A49B-A9D5F0B34CE8}" type="slidenum">
              <a:rPr lang="en-US" smtClean="0"/>
              <a:pPr/>
              <a:t>‹#›</a:t>
            </a:fld>
            <a:endParaRPr lang="en-US" dirty="0"/>
          </a:p>
        </p:txBody>
      </p:sp>
      <p:pic>
        <p:nvPicPr>
          <p:cNvPr id="24" name="Picture 23" descr="A picture containing photo, table, person, monitor&#10;&#10;Description automatically generated">
            <a:extLst>
              <a:ext uri="{FF2B5EF4-FFF2-40B4-BE49-F238E27FC236}">
                <a16:creationId xmlns:a16="http://schemas.microsoft.com/office/drawing/2014/main" id="{C4A8CD1C-223D-4C87-9519-FDBD49BC597A}"/>
              </a:ext>
            </a:extLst>
          </p:cNvPr>
          <p:cNvPicPr>
            <a:picLocks noChangeAspect="1"/>
          </p:cNvPicPr>
          <p:nvPr userDrawn="1"/>
        </p:nvPicPr>
        <p:blipFill rotWithShape="1">
          <a:blip r:embed="rId3"/>
          <a:srcRect t="90286" r="71976"/>
          <a:stretch/>
        </p:blipFill>
        <p:spPr>
          <a:xfrm>
            <a:off x="0" y="6380879"/>
            <a:ext cx="2514600" cy="490307"/>
          </a:xfrm>
          <a:prstGeom prst="rect">
            <a:avLst/>
          </a:prstGeom>
        </p:spPr>
      </p:pic>
      <p:sp>
        <p:nvSpPr>
          <p:cNvPr id="25" name="Slide Number Placeholder 5">
            <a:extLst>
              <a:ext uri="{FF2B5EF4-FFF2-40B4-BE49-F238E27FC236}">
                <a16:creationId xmlns:a16="http://schemas.microsoft.com/office/drawing/2014/main" id="{C064364F-1F37-4C7B-B31F-2D4F671B2CB9}"/>
              </a:ext>
            </a:extLst>
          </p:cNvPr>
          <p:cNvSpPr txBox="1">
            <a:spLocks/>
          </p:cNvSpPr>
          <p:nvPr userDrawn="1"/>
        </p:nvSpPr>
        <p:spPr>
          <a:xfrm>
            <a:off x="10428556" y="457200"/>
            <a:ext cx="695056" cy="685800"/>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B7D6051F-EF20-4D26-A49B-A9D5F0B34CE8}" type="slidenum">
              <a:rPr lang="en-US" sz="3000" smtClean="0">
                <a:solidFill>
                  <a:schemeClr val="bg1"/>
                </a:solidFill>
              </a:rPr>
              <a:pPr algn="ctr"/>
              <a:t>‹#›</a:t>
            </a:fld>
            <a:endParaRPr lang="en-US" sz="3000" dirty="0">
              <a:solidFill>
                <a:schemeClr val="bg1"/>
              </a:solidFill>
            </a:endParaRPr>
          </a:p>
        </p:txBody>
      </p:sp>
    </p:spTree>
    <p:extLst>
      <p:ext uri="{BB962C8B-B14F-4D97-AF65-F5344CB8AC3E}">
        <p14:creationId xmlns:p14="http://schemas.microsoft.com/office/powerpoint/2010/main" val="1860971261"/>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Overall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Slide Number Placeholder 5">
            <a:extLst>
              <a:ext uri="{FF2B5EF4-FFF2-40B4-BE49-F238E27FC236}">
                <a16:creationId xmlns:a16="http://schemas.microsoft.com/office/drawing/2014/main" id="{C064364F-1F37-4C7B-B31F-2D4F671B2CB9}"/>
              </a:ext>
            </a:extLst>
          </p:cNvPr>
          <p:cNvSpPr txBox="1">
            <a:spLocks/>
          </p:cNvSpPr>
          <p:nvPr userDrawn="1"/>
        </p:nvSpPr>
        <p:spPr>
          <a:xfrm>
            <a:off x="10428556" y="457200"/>
            <a:ext cx="695056" cy="685800"/>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B7D6051F-EF20-4D26-A49B-A9D5F0B34CE8}" type="slidenum">
              <a:rPr lang="en-US" sz="3000" smtClean="0">
                <a:solidFill>
                  <a:schemeClr val="bg1"/>
                </a:solidFill>
              </a:rPr>
              <a:pPr algn="ctr"/>
              <a:t>‹#›</a:t>
            </a:fld>
            <a:endParaRPr lang="en-US" sz="3000" dirty="0">
              <a:solidFill>
                <a:schemeClr val="bg1"/>
              </a:solidFill>
            </a:endParaRPr>
          </a:p>
        </p:txBody>
      </p:sp>
    </p:spTree>
    <p:extLst>
      <p:ext uri="{BB962C8B-B14F-4D97-AF65-F5344CB8AC3E}">
        <p14:creationId xmlns:p14="http://schemas.microsoft.com/office/powerpoint/2010/main" val="4104763518"/>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Rectangle 7"/>
          <p:cNvSpPr/>
          <p:nvPr userDrawn="1"/>
        </p:nvSpPr>
        <p:spPr>
          <a:xfrm rot="10800000">
            <a:off x="1034030" y="5681380"/>
            <a:ext cx="10123939" cy="550210"/>
          </a:xfrm>
          <a:prstGeom prst="rect">
            <a:avLst/>
          </a:prstGeom>
          <a:ln w="28575"/>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5698191"/>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smtClean="0"/>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a:prstGeom prst="rect">
            <a:avLst/>
          </a:prstGeom>
        </p:spPr>
        <p:txBody>
          <a:bodyPr anchor="t"/>
          <a:lstStyle>
            <a:lvl1pPr algn="l">
              <a:defRPr b="0" i="0">
                <a:solidFill>
                  <a:schemeClr val="bg1">
                    <a:alpha val="60000"/>
                  </a:schemeClr>
                </a:solidFill>
              </a:defRPr>
            </a:lvl1pPr>
          </a:lstStyle>
          <a:p>
            <a:fld id="{5923F103-BC34-4FE4-A40E-EDDEECFDA5D0}" type="datetimeFigureOut">
              <a:rPr lang="en-US" dirty="0"/>
              <a:pPr/>
              <a:t>3/10/2021</a:t>
            </a:fld>
            <a:endParaRPr lang="en-US" dirty="0"/>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r>
              <a:rPr lang="en-US" dirty="0"/>
              <a:t>
              </a:t>
            </a:r>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13" name="Picture 12" descr="A picture containing photo, table, person, monitor&#10;&#10;Description automatically generated">
            <a:extLst>
              <a:ext uri="{FF2B5EF4-FFF2-40B4-BE49-F238E27FC236}">
                <a16:creationId xmlns:a16="http://schemas.microsoft.com/office/drawing/2014/main" id="{C4A8CD1C-223D-4C87-9519-FDBD49BC597A}"/>
              </a:ext>
            </a:extLst>
          </p:cNvPr>
          <p:cNvPicPr>
            <a:picLocks noChangeAspect="1"/>
          </p:cNvPicPr>
          <p:nvPr userDrawn="1"/>
        </p:nvPicPr>
        <p:blipFill rotWithShape="1">
          <a:blip r:embed="rId3"/>
          <a:srcRect t="90286" r="71976"/>
          <a:stretch/>
        </p:blipFill>
        <p:spPr>
          <a:xfrm>
            <a:off x="1126380" y="5745814"/>
            <a:ext cx="2344802" cy="457200"/>
          </a:xfrm>
          <a:prstGeom prst="rect">
            <a:avLst/>
          </a:prstGeom>
        </p:spPr>
      </p:pic>
      <p:sp>
        <p:nvSpPr>
          <p:cNvPr id="14" name="Date Placeholder 3"/>
          <p:cNvSpPr txBox="1">
            <a:spLocks/>
          </p:cNvSpPr>
          <p:nvPr userDrawn="1"/>
        </p:nvSpPr>
        <p:spPr>
          <a:xfrm>
            <a:off x="9605359" y="5791200"/>
            <a:ext cx="990599" cy="411814"/>
          </a:xfrm>
          <a:prstGeom prst="rect">
            <a:avLst/>
          </a:prstGeom>
          <a:solidFill>
            <a:schemeClr val="bg1"/>
          </a:solidFill>
          <a:ln>
            <a:solidFill>
              <a:schemeClr val="bg1"/>
            </a:solidFill>
          </a:ln>
        </p:spPr>
        <p:txBody>
          <a:bodyPr vert="horz" lIns="91440" tIns="45720" rIns="91440" bIns="45720" rtlCol="0" anchor="ctr"/>
          <a:lstStyle>
            <a:defPPr>
              <a:defRPr lang="en-US"/>
            </a:defPPr>
            <a:lvl1pPr marL="0" algn="r" defTabSz="914400" rtl="0" eaLnBrk="1" latinLnBrk="0" hangingPunct="1">
              <a:defRPr sz="1000" b="1" i="0" kern="1200">
                <a:solidFill>
                  <a:schemeClr val="accent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9C9CA7B-DFD4-44B5-8C60-D14B8CD1FB59}" type="datetimeFigureOut">
              <a:rPr lang="en-US" sz="1100" b="1" cap="none" spc="0" smtClean="0">
                <a:ln w="0"/>
                <a:solidFill>
                  <a:schemeClr val="tx1"/>
                </a:solidFill>
                <a:effectLst>
                  <a:outerShdw blurRad="38100" dist="19050" dir="2700000" algn="tl" rotWithShape="0">
                    <a:schemeClr val="dk1">
                      <a:alpha val="40000"/>
                    </a:schemeClr>
                  </a:outerShdw>
                </a:effectLst>
              </a:rPr>
              <a:pPr/>
              <a:t>3/10/2021</a:t>
            </a:fld>
            <a:endParaRPr lang="en-US" b="1" dirty="0"/>
          </a:p>
        </p:txBody>
      </p:sp>
      <p:sp>
        <p:nvSpPr>
          <p:cNvPr id="15" name="Slide Number Placeholder 5">
            <a:extLst>
              <a:ext uri="{FF2B5EF4-FFF2-40B4-BE49-F238E27FC236}">
                <a16:creationId xmlns:a16="http://schemas.microsoft.com/office/drawing/2014/main" id="{C064364F-1F37-4C7B-B31F-2D4F671B2CB9}"/>
              </a:ext>
            </a:extLst>
          </p:cNvPr>
          <p:cNvSpPr txBox="1">
            <a:spLocks/>
          </p:cNvSpPr>
          <p:nvPr userDrawn="1"/>
        </p:nvSpPr>
        <p:spPr>
          <a:xfrm>
            <a:off x="10672159" y="5791200"/>
            <a:ext cx="451453" cy="411814"/>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7D6051F-EF20-4D26-A49B-A9D5F0B34CE8}" type="slidenum">
              <a:rPr lang="en-US" smtClean="0"/>
              <a:pPr/>
              <a:t>‹#›</a:t>
            </a:fld>
            <a:endParaRPr lang="en-US" dirty="0"/>
          </a:p>
        </p:txBody>
      </p:sp>
      <p:sp>
        <p:nvSpPr>
          <p:cNvPr id="17" name="Slide Number Placeholder 5">
            <a:extLst>
              <a:ext uri="{FF2B5EF4-FFF2-40B4-BE49-F238E27FC236}">
                <a16:creationId xmlns:a16="http://schemas.microsoft.com/office/drawing/2014/main" id="{C064364F-1F37-4C7B-B31F-2D4F671B2CB9}"/>
              </a:ext>
            </a:extLst>
          </p:cNvPr>
          <p:cNvSpPr txBox="1">
            <a:spLocks/>
          </p:cNvSpPr>
          <p:nvPr userDrawn="1"/>
        </p:nvSpPr>
        <p:spPr>
          <a:xfrm>
            <a:off x="10428556" y="457200"/>
            <a:ext cx="695056" cy="685800"/>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B7D6051F-EF20-4D26-A49B-A9D5F0B34CE8}" type="slidenum">
              <a:rPr lang="en-US" sz="3000" smtClean="0">
                <a:solidFill>
                  <a:schemeClr val="bg1"/>
                </a:solidFill>
              </a:rPr>
              <a:pPr algn="ctr"/>
              <a:t>‹#›</a:t>
            </a:fld>
            <a:endParaRPr lang="en-US" sz="3000" dirty="0">
              <a:solidFill>
                <a:schemeClr val="bg1"/>
              </a:solidFill>
            </a:endParaRPr>
          </a:p>
        </p:txBody>
      </p:sp>
    </p:spTree>
    <p:extLst>
      <p:ext uri="{BB962C8B-B14F-4D97-AF65-F5344CB8AC3E}">
        <p14:creationId xmlns:p14="http://schemas.microsoft.com/office/powerpoint/2010/main" val="571276034"/>
      </p:ext>
    </p:extLst>
  </p:cSld>
  <p:clrMapOvr>
    <a:masterClrMapping/>
  </p:clrMapOvr>
  <p:timing>
    <p:tnLst>
      <p:par>
        <p:cTn id="1" dur="indefinite" restart="never" nodeType="tmRoot"/>
      </p:par>
    </p:tnLst>
  </p:timing>
  <p:hf hdr="0" ftr="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Slide Number Placeholder 5">
            <a:extLst>
              <a:ext uri="{FF2B5EF4-FFF2-40B4-BE49-F238E27FC236}">
                <a16:creationId xmlns:a16="http://schemas.microsoft.com/office/drawing/2014/main" id="{C064364F-1F37-4C7B-B31F-2D4F671B2CB9}"/>
              </a:ext>
            </a:extLst>
          </p:cNvPr>
          <p:cNvSpPr txBox="1">
            <a:spLocks/>
          </p:cNvSpPr>
          <p:nvPr userDrawn="1"/>
        </p:nvSpPr>
        <p:spPr>
          <a:xfrm>
            <a:off x="10428556" y="457200"/>
            <a:ext cx="695056" cy="685800"/>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B7D6051F-EF20-4D26-A49B-A9D5F0B34CE8}" type="slidenum">
              <a:rPr lang="en-US" sz="3000" smtClean="0">
                <a:solidFill>
                  <a:schemeClr val="bg1"/>
                </a:solidFill>
              </a:rPr>
              <a:pPr algn="ctr"/>
              <a:t>‹#›</a:t>
            </a:fld>
            <a:endParaRPr lang="en-US" sz="3000" dirty="0">
              <a:solidFill>
                <a:schemeClr val="bg1"/>
              </a:solidFill>
            </a:endParaRPr>
          </a:p>
        </p:txBody>
      </p:sp>
      <p:sp>
        <p:nvSpPr>
          <p:cNvPr id="7" name="Rectangle 6">
            <a:extLst>
              <a:ext uri="{FF2B5EF4-FFF2-40B4-BE49-F238E27FC236}">
                <a16:creationId xmlns:a16="http://schemas.microsoft.com/office/drawing/2014/main" id="{77C29E58-4878-471A-A8CF-FA8607A4052E}"/>
              </a:ext>
            </a:extLst>
          </p:cNvPr>
          <p:cNvSpPr/>
          <p:nvPr userDrawn="1"/>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smtClean="0">
                <a:solidFill>
                  <a:schemeClr val="tx1"/>
                </a:solidFill>
              </a:rPr>
              <a:t>IT18009446</a:t>
            </a:r>
            <a:r>
              <a:rPr lang="en-US" sz="1800" dirty="0" smtClean="0">
                <a:solidFill>
                  <a:schemeClr val="tx1"/>
                </a:solidFill>
              </a:rPr>
              <a:t>   </a:t>
            </a:r>
            <a:r>
              <a:rPr lang="en-US" sz="1800" dirty="0">
                <a:solidFill>
                  <a:schemeClr val="tx1"/>
                </a:solidFill>
              </a:rPr>
              <a:t>| </a:t>
            </a:r>
            <a:r>
              <a:rPr lang="en-US" sz="1800" dirty="0" smtClean="0">
                <a:solidFill>
                  <a:schemeClr val="tx1"/>
                </a:solidFill>
              </a:rPr>
              <a:t>  </a:t>
            </a:r>
            <a:r>
              <a:rPr lang="en-US" sz="1800" dirty="0" err="1" smtClean="0">
                <a:solidFill>
                  <a:schemeClr val="tx1"/>
                </a:solidFill>
              </a:rPr>
              <a:t>Amarasekara</a:t>
            </a:r>
            <a:r>
              <a:rPr lang="en-US" sz="1800" dirty="0" smtClean="0">
                <a:solidFill>
                  <a:schemeClr val="tx1"/>
                </a:solidFill>
              </a:rPr>
              <a:t> T.N.E.</a:t>
            </a:r>
            <a:r>
              <a:rPr lang="en-US" sz="1800" b="1" dirty="0" smtClean="0">
                <a:solidFill>
                  <a:schemeClr val="tx1"/>
                </a:solidFill>
              </a:rPr>
              <a:t>   </a:t>
            </a:r>
            <a:r>
              <a:rPr lang="en-US" sz="1800" dirty="0">
                <a:solidFill>
                  <a:schemeClr val="tx1"/>
                </a:solidFill>
              </a:rPr>
              <a:t>|   </a:t>
            </a:r>
            <a:r>
              <a:rPr lang="en-US" sz="1800" b="0" dirty="0" smtClean="0">
                <a:solidFill>
                  <a:schemeClr val="tx1"/>
                </a:solidFill>
              </a:rPr>
              <a:t>2021-234</a:t>
            </a:r>
            <a:endParaRPr lang="en-US" sz="1800" b="0" dirty="0">
              <a:solidFill>
                <a:schemeClr val="tx1"/>
              </a:solidFill>
            </a:endParaRPr>
          </a:p>
        </p:txBody>
      </p:sp>
    </p:spTree>
    <p:extLst>
      <p:ext uri="{BB962C8B-B14F-4D97-AF65-F5344CB8AC3E}">
        <p14:creationId xmlns:p14="http://schemas.microsoft.com/office/powerpoint/2010/main" val="1028940824"/>
      </p:ext>
    </p:extLst>
  </p:cSld>
  <p:clrMapOvr>
    <a:masterClrMapping/>
  </p:clrMapOvr>
  <p:timing>
    <p:tnLst>
      <p:par>
        <p:cTn id="1" dur="indefinite" restart="never" nodeType="tmRoot"/>
      </p:par>
    </p:tnLst>
  </p:timing>
  <p:hf hdr="0" ftr="0"/>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Slide Number Placeholder 5">
            <a:extLst>
              <a:ext uri="{FF2B5EF4-FFF2-40B4-BE49-F238E27FC236}">
                <a16:creationId xmlns:a16="http://schemas.microsoft.com/office/drawing/2014/main" id="{C064364F-1F37-4C7B-B31F-2D4F671B2CB9}"/>
              </a:ext>
            </a:extLst>
          </p:cNvPr>
          <p:cNvSpPr txBox="1">
            <a:spLocks/>
          </p:cNvSpPr>
          <p:nvPr userDrawn="1"/>
        </p:nvSpPr>
        <p:spPr>
          <a:xfrm>
            <a:off x="10428556" y="457200"/>
            <a:ext cx="695056" cy="685800"/>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B7D6051F-EF20-4D26-A49B-A9D5F0B34CE8}" type="slidenum">
              <a:rPr lang="en-US" sz="3000" smtClean="0">
                <a:solidFill>
                  <a:schemeClr val="bg1"/>
                </a:solidFill>
              </a:rPr>
              <a:pPr algn="ctr"/>
              <a:t>‹#›</a:t>
            </a:fld>
            <a:endParaRPr lang="en-US" sz="3000" dirty="0">
              <a:solidFill>
                <a:schemeClr val="bg1"/>
              </a:solidFill>
            </a:endParaRPr>
          </a:p>
        </p:txBody>
      </p:sp>
      <p:sp>
        <p:nvSpPr>
          <p:cNvPr id="17" name="Rectangle 16">
            <a:extLst>
              <a:ext uri="{FF2B5EF4-FFF2-40B4-BE49-F238E27FC236}">
                <a16:creationId xmlns:a16="http://schemas.microsoft.com/office/drawing/2014/main" id="{77C29E58-4878-471A-A8CF-FA8607A4052E}"/>
              </a:ext>
            </a:extLst>
          </p:cNvPr>
          <p:cNvSpPr/>
          <p:nvPr userDrawn="1"/>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smtClean="0">
                <a:solidFill>
                  <a:schemeClr val="tx1"/>
                </a:solidFill>
              </a:rPr>
              <a:t>IT18140330</a:t>
            </a:r>
            <a:r>
              <a:rPr lang="en-US" sz="1800" dirty="0" smtClean="0">
                <a:solidFill>
                  <a:schemeClr val="tx1"/>
                </a:solidFill>
              </a:rPr>
              <a:t>   </a:t>
            </a:r>
            <a:r>
              <a:rPr lang="en-US" sz="1800" dirty="0">
                <a:solidFill>
                  <a:schemeClr val="tx1"/>
                </a:solidFill>
              </a:rPr>
              <a:t>| </a:t>
            </a:r>
            <a:r>
              <a:rPr lang="en-US" sz="1800" dirty="0" smtClean="0">
                <a:solidFill>
                  <a:schemeClr val="tx1"/>
                </a:solidFill>
              </a:rPr>
              <a:t>  </a:t>
            </a:r>
            <a:r>
              <a:rPr lang="en-US" sz="1800" dirty="0" err="1" smtClean="0">
                <a:solidFill>
                  <a:schemeClr val="tx1"/>
                </a:solidFill>
              </a:rPr>
              <a:t>Gamage</a:t>
            </a:r>
            <a:r>
              <a:rPr lang="en-US" sz="1800" dirty="0" smtClean="0">
                <a:solidFill>
                  <a:schemeClr val="tx1"/>
                </a:solidFill>
              </a:rPr>
              <a:t> O.M.</a:t>
            </a:r>
            <a:r>
              <a:rPr lang="en-US" sz="1800" b="1" dirty="0" smtClean="0">
                <a:solidFill>
                  <a:schemeClr val="tx1"/>
                </a:solidFill>
              </a:rPr>
              <a:t>   </a:t>
            </a:r>
            <a:r>
              <a:rPr lang="en-US" sz="1800" dirty="0">
                <a:solidFill>
                  <a:schemeClr val="tx1"/>
                </a:solidFill>
              </a:rPr>
              <a:t>|   </a:t>
            </a:r>
            <a:r>
              <a:rPr lang="en-US" sz="1800" b="0" dirty="0" smtClean="0">
                <a:solidFill>
                  <a:schemeClr val="tx1"/>
                </a:solidFill>
              </a:rPr>
              <a:t>2021-234</a:t>
            </a:r>
            <a:endParaRPr lang="en-US" sz="1800" b="0" dirty="0">
              <a:solidFill>
                <a:schemeClr val="tx1"/>
              </a:solidFill>
            </a:endParaRPr>
          </a:p>
        </p:txBody>
      </p:sp>
    </p:spTree>
    <p:extLst>
      <p:ext uri="{BB962C8B-B14F-4D97-AF65-F5344CB8AC3E}">
        <p14:creationId xmlns:p14="http://schemas.microsoft.com/office/powerpoint/2010/main" val="3857343174"/>
      </p:ext>
    </p:extLst>
  </p:cSld>
  <p:clrMapOvr>
    <a:masterClrMapping/>
  </p:clrMapOvr>
  <p:timing>
    <p:tnLst>
      <p:par>
        <p:cTn id="1" dur="indefinite" restart="never" nodeType="tmRoot"/>
      </p:par>
    </p:tnLst>
  </p:timing>
  <p:hf hdr="0" ftr="0"/>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9" name="Date Placeholder 3"/>
          <p:cNvSpPr txBox="1">
            <a:spLocks/>
          </p:cNvSpPr>
          <p:nvPr userDrawn="1"/>
        </p:nvSpPr>
        <p:spPr>
          <a:xfrm>
            <a:off x="10333490" y="6477000"/>
            <a:ext cx="990599" cy="381000"/>
          </a:xfrm>
          <a:prstGeom prst="rect">
            <a:avLst/>
          </a:prstGeom>
          <a:solidFill>
            <a:schemeClr val="bg1"/>
          </a:solidFill>
          <a:ln>
            <a:solidFill>
              <a:schemeClr val="bg1"/>
            </a:solidFill>
          </a:ln>
        </p:spPr>
        <p:txBody>
          <a:bodyPr vert="horz" lIns="91440" tIns="45720" rIns="91440" bIns="45720" rtlCol="0" anchor="ctr"/>
          <a:lstStyle>
            <a:defPPr>
              <a:defRPr lang="en-US"/>
            </a:defPPr>
            <a:lvl1pPr marL="0" algn="r" defTabSz="914400" rtl="0" eaLnBrk="1" latinLnBrk="0" hangingPunct="1">
              <a:defRPr sz="1000" b="1" i="0" kern="1200">
                <a:solidFill>
                  <a:schemeClr val="accent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9C9CA7B-DFD4-44B5-8C60-D14B8CD1FB59}" type="datetimeFigureOut">
              <a:rPr lang="en-US" sz="1100" b="1" cap="none" spc="0" smtClean="0">
                <a:ln w="0"/>
                <a:solidFill>
                  <a:schemeClr val="tx1"/>
                </a:solidFill>
                <a:effectLst>
                  <a:outerShdw blurRad="38100" dist="19050" dir="2700000" algn="tl" rotWithShape="0">
                    <a:schemeClr val="dk1">
                      <a:alpha val="40000"/>
                    </a:schemeClr>
                  </a:outerShdw>
                </a:effectLst>
              </a:rPr>
              <a:pPr/>
              <a:t>3/10/2021</a:t>
            </a:fld>
            <a:endParaRPr lang="en-US" b="1" dirty="0"/>
          </a:p>
        </p:txBody>
      </p:sp>
      <p:sp>
        <p:nvSpPr>
          <p:cNvPr id="30" name="Slide Number Placeholder 5">
            <a:extLst>
              <a:ext uri="{FF2B5EF4-FFF2-40B4-BE49-F238E27FC236}">
                <a16:creationId xmlns:a16="http://schemas.microsoft.com/office/drawing/2014/main" id="{C064364F-1F37-4C7B-B31F-2D4F671B2CB9}"/>
              </a:ext>
            </a:extLst>
          </p:cNvPr>
          <p:cNvSpPr txBox="1">
            <a:spLocks/>
          </p:cNvSpPr>
          <p:nvPr userDrawn="1"/>
        </p:nvSpPr>
        <p:spPr>
          <a:xfrm>
            <a:off x="11430000" y="6461593"/>
            <a:ext cx="451453" cy="411814"/>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7D6051F-EF20-4D26-A49B-A9D5F0B34CE8}" type="slidenum">
              <a:rPr lang="en-US" smtClean="0"/>
              <a:pPr/>
              <a:t>‹#›</a:t>
            </a:fld>
            <a:endParaRPr lang="en-US" dirty="0"/>
          </a:p>
        </p:txBody>
      </p:sp>
      <p:pic>
        <p:nvPicPr>
          <p:cNvPr id="24" name="Picture 23" descr="A picture containing photo, table, person, monitor&#10;&#10;Description automatically generated">
            <a:extLst>
              <a:ext uri="{FF2B5EF4-FFF2-40B4-BE49-F238E27FC236}">
                <a16:creationId xmlns:a16="http://schemas.microsoft.com/office/drawing/2014/main" id="{C4A8CD1C-223D-4C87-9519-FDBD49BC597A}"/>
              </a:ext>
            </a:extLst>
          </p:cNvPr>
          <p:cNvPicPr>
            <a:picLocks noChangeAspect="1"/>
          </p:cNvPicPr>
          <p:nvPr userDrawn="1"/>
        </p:nvPicPr>
        <p:blipFill rotWithShape="1">
          <a:blip r:embed="rId3"/>
          <a:srcRect t="90286" r="71976"/>
          <a:stretch/>
        </p:blipFill>
        <p:spPr>
          <a:xfrm>
            <a:off x="0" y="6380879"/>
            <a:ext cx="2514600" cy="490307"/>
          </a:xfrm>
          <a:prstGeom prst="rect">
            <a:avLst/>
          </a:prstGeom>
        </p:spPr>
      </p:pic>
      <p:sp>
        <p:nvSpPr>
          <p:cNvPr id="23" name="Slide Number Placeholder 5">
            <a:extLst>
              <a:ext uri="{FF2B5EF4-FFF2-40B4-BE49-F238E27FC236}">
                <a16:creationId xmlns:a16="http://schemas.microsoft.com/office/drawing/2014/main" id="{C064364F-1F37-4C7B-B31F-2D4F671B2CB9}"/>
              </a:ext>
            </a:extLst>
          </p:cNvPr>
          <p:cNvSpPr txBox="1">
            <a:spLocks/>
          </p:cNvSpPr>
          <p:nvPr userDrawn="1"/>
        </p:nvSpPr>
        <p:spPr>
          <a:xfrm>
            <a:off x="10428556" y="457200"/>
            <a:ext cx="695056" cy="685800"/>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B7D6051F-EF20-4D26-A49B-A9D5F0B34CE8}" type="slidenum">
              <a:rPr lang="en-US" sz="3000" smtClean="0">
                <a:solidFill>
                  <a:schemeClr val="bg1"/>
                </a:solidFill>
              </a:rPr>
              <a:pPr algn="ctr"/>
              <a:t>‹#›</a:t>
            </a:fld>
            <a:endParaRPr lang="en-US" sz="3000" dirty="0">
              <a:solidFill>
                <a:schemeClr val="bg1"/>
              </a:solidFill>
            </a:endParaRPr>
          </a:p>
        </p:txBody>
      </p:sp>
      <p:sp>
        <p:nvSpPr>
          <p:cNvPr id="25" name="Rectangle 24">
            <a:extLst>
              <a:ext uri="{FF2B5EF4-FFF2-40B4-BE49-F238E27FC236}">
                <a16:creationId xmlns:a16="http://schemas.microsoft.com/office/drawing/2014/main" id="{77C29E58-4878-471A-A8CF-FA8607A4052E}"/>
              </a:ext>
            </a:extLst>
          </p:cNvPr>
          <p:cNvSpPr/>
          <p:nvPr userDrawn="1"/>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smtClean="0">
                <a:solidFill>
                  <a:schemeClr val="tx1"/>
                </a:solidFill>
              </a:rPr>
              <a:t>IT18140330</a:t>
            </a:r>
            <a:r>
              <a:rPr lang="en-US" sz="1800" dirty="0" smtClean="0">
                <a:solidFill>
                  <a:schemeClr val="tx1"/>
                </a:solidFill>
              </a:rPr>
              <a:t>   </a:t>
            </a:r>
            <a:r>
              <a:rPr lang="en-US" sz="1800" dirty="0">
                <a:solidFill>
                  <a:schemeClr val="tx1"/>
                </a:solidFill>
              </a:rPr>
              <a:t>| </a:t>
            </a:r>
            <a:r>
              <a:rPr lang="en-US" sz="1800" dirty="0" smtClean="0">
                <a:solidFill>
                  <a:schemeClr val="tx1"/>
                </a:solidFill>
              </a:rPr>
              <a:t>  </a:t>
            </a:r>
            <a:r>
              <a:rPr lang="en-US" sz="1800" dirty="0" err="1" smtClean="0">
                <a:solidFill>
                  <a:schemeClr val="tx1"/>
                </a:solidFill>
              </a:rPr>
              <a:t>Gamage</a:t>
            </a:r>
            <a:r>
              <a:rPr lang="en-US" sz="1800" dirty="0" smtClean="0">
                <a:solidFill>
                  <a:schemeClr val="tx1"/>
                </a:solidFill>
              </a:rPr>
              <a:t> O.M.</a:t>
            </a:r>
            <a:r>
              <a:rPr lang="en-US" sz="1800" b="1" dirty="0" smtClean="0">
                <a:solidFill>
                  <a:schemeClr val="tx1"/>
                </a:solidFill>
              </a:rPr>
              <a:t>   </a:t>
            </a:r>
            <a:r>
              <a:rPr lang="en-US" sz="1800" dirty="0">
                <a:solidFill>
                  <a:schemeClr val="tx1"/>
                </a:solidFill>
              </a:rPr>
              <a:t>|   </a:t>
            </a:r>
            <a:r>
              <a:rPr lang="en-US" sz="1800" b="0" dirty="0" smtClean="0">
                <a:solidFill>
                  <a:schemeClr val="tx1"/>
                </a:solidFill>
              </a:rPr>
              <a:t>2021-234</a:t>
            </a:r>
            <a:endParaRPr lang="en-US" sz="1800" b="0" dirty="0">
              <a:solidFill>
                <a:schemeClr val="tx1"/>
              </a:solidFill>
            </a:endParaRPr>
          </a:p>
        </p:txBody>
      </p:sp>
    </p:spTree>
    <p:extLst>
      <p:ext uri="{BB962C8B-B14F-4D97-AF65-F5344CB8AC3E}">
        <p14:creationId xmlns:p14="http://schemas.microsoft.com/office/powerpoint/2010/main" val="2776421536"/>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Slide Number Placeholder 5">
            <a:extLst>
              <a:ext uri="{FF2B5EF4-FFF2-40B4-BE49-F238E27FC236}">
                <a16:creationId xmlns:a16="http://schemas.microsoft.com/office/drawing/2014/main" id="{C064364F-1F37-4C7B-B31F-2D4F671B2CB9}"/>
              </a:ext>
            </a:extLst>
          </p:cNvPr>
          <p:cNvSpPr txBox="1">
            <a:spLocks/>
          </p:cNvSpPr>
          <p:nvPr userDrawn="1"/>
        </p:nvSpPr>
        <p:spPr>
          <a:xfrm>
            <a:off x="10428556" y="457200"/>
            <a:ext cx="695056" cy="685800"/>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B7D6051F-EF20-4D26-A49B-A9D5F0B34CE8}" type="slidenum">
              <a:rPr lang="en-US" sz="3000" smtClean="0">
                <a:solidFill>
                  <a:schemeClr val="bg1"/>
                </a:solidFill>
              </a:rPr>
              <a:pPr algn="ctr"/>
              <a:t>‹#›</a:t>
            </a:fld>
            <a:endParaRPr lang="en-US" sz="3000" dirty="0">
              <a:solidFill>
                <a:schemeClr val="bg1"/>
              </a:solidFill>
            </a:endParaRPr>
          </a:p>
        </p:txBody>
      </p:sp>
      <p:sp>
        <p:nvSpPr>
          <p:cNvPr id="7" name="Rectangle 6">
            <a:extLst>
              <a:ext uri="{FF2B5EF4-FFF2-40B4-BE49-F238E27FC236}">
                <a16:creationId xmlns:a16="http://schemas.microsoft.com/office/drawing/2014/main" id="{77C29E58-4878-471A-A8CF-FA8607A4052E}"/>
              </a:ext>
            </a:extLst>
          </p:cNvPr>
          <p:cNvSpPr/>
          <p:nvPr userDrawn="1"/>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smtClean="0">
                <a:solidFill>
                  <a:schemeClr val="tx1"/>
                </a:solidFill>
              </a:rPr>
              <a:t>IT18140330</a:t>
            </a:r>
            <a:r>
              <a:rPr lang="en-US" sz="1800" dirty="0" smtClean="0">
                <a:solidFill>
                  <a:schemeClr val="tx1"/>
                </a:solidFill>
              </a:rPr>
              <a:t>   </a:t>
            </a:r>
            <a:r>
              <a:rPr lang="en-US" sz="1800" dirty="0">
                <a:solidFill>
                  <a:schemeClr val="tx1"/>
                </a:solidFill>
              </a:rPr>
              <a:t>| </a:t>
            </a:r>
            <a:r>
              <a:rPr lang="en-US" sz="1800" dirty="0" smtClean="0">
                <a:solidFill>
                  <a:schemeClr val="tx1"/>
                </a:solidFill>
              </a:rPr>
              <a:t>  </a:t>
            </a:r>
            <a:r>
              <a:rPr lang="en-US" sz="1800" dirty="0" err="1" smtClean="0">
                <a:solidFill>
                  <a:schemeClr val="tx1"/>
                </a:solidFill>
              </a:rPr>
              <a:t>Gamage</a:t>
            </a:r>
            <a:r>
              <a:rPr lang="en-US" sz="1800" dirty="0" smtClean="0">
                <a:solidFill>
                  <a:schemeClr val="tx1"/>
                </a:solidFill>
              </a:rPr>
              <a:t> O.M.</a:t>
            </a:r>
            <a:r>
              <a:rPr lang="en-US" sz="1800" b="1" dirty="0" smtClean="0">
                <a:solidFill>
                  <a:schemeClr val="tx1"/>
                </a:solidFill>
              </a:rPr>
              <a:t>   </a:t>
            </a:r>
            <a:r>
              <a:rPr lang="en-US" sz="1800" dirty="0">
                <a:solidFill>
                  <a:schemeClr val="tx1"/>
                </a:solidFill>
              </a:rPr>
              <a:t>|   </a:t>
            </a:r>
            <a:r>
              <a:rPr lang="en-US" sz="1800" b="0" dirty="0" smtClean="0">
                <a:solidFill>
                  <a:schemeClr val="tx1"/>
                </a:solidFill>
              </a:rPr>
              <a:t>2021-234</a:t>
            </a:r>
            <a:endParaRPr lang="en-US" sz="1800" b="0" dirty="0">
              <a:solidFill>
                <a:schemeClr val="tx1"/>
              </a:solidFill>
            </a:endParaRPr>
          </a:p>
        </p:txBody>
      </p:sp>
    </p:spTree>
    <p:extLst>
      <p:ext uri="{BB962C8B-B14F-4D97-AF65-F5344CB8AC3E}">
        <p14:creationId xmlns:p14="http://schemas.microsoft.com/office/powerpoint/2010/main" val="2229321243"/>
      </p:ext>
    </p:extLst>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Slide Number Placeholder 5">
            <a:extLst>
              <a:ext uri="{FF2B5EF4-FFF2-40B4-BE49-F238E27FC236}">
                <a16:creationId xmlns:a16="http://schemas.microsoft.com/office/drawing/2014/main" id="{C064364F-1F37-4C7B-B31F-2D4F671B2CB9}"/>
              </a:ext>
            </a:extLst>
          </p:cNvPr>
          <p:cNvSpPr txBox="1">
            <a:spLocks/>
          </p:cNvSpPr>
          <p:nvPr userDrawn="1"/>
        </p:nvSpPr>
        <p:spPr>
          <a:xfrm>
            <a:off x="10428556" y="457200"/>
            <a:ext cx="695056" cy="685800"/>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B7D6051F-EF20-4D26-A49B-A9D5F0B34CE8}" type="slidenum">
              <a:rPr lang="en-US" sz="3000" smtClean="0">
                <a:solidFill>
                  <a:schemeClr val="bg1"/>
                </a:solidFill>
              </a:rPr>
              <a:pPr algn="ctr"/>
              <a:t>‹#›</a:t>
            </a:fld>
            <a:endParaRPr lang="en-US" sz="3000" dirty="0">
              <a:solidFill>
                <a:schemeClr val="bg1"/>
              </a:solidFill>
            </a:endParaRPr>
          </a:p>
        </p:txBody>
      </p:sp>
      <p:sp>
        <p:nvSpPr>
          <p:cNvPr id="9" name="Rectangle 8">
            <a:extLst>
              <a:ext uri="{FF2B5EF4-FFF2-40B4-BE49-F238E27FC236}">
                <a16:creationId xmlns:a16="http://schemas.microsoft.com/office/drawing/2014/main" id="{77C29E58-4878-471A-A8CF-FA8607A4052E}"/>
              </a:ext>
            </a:extLst>
          </p:cNvPr>
          <p:cNvSpPr/>
          <p:nvPr userDrawn="1"/>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smtClean="0">
                <a:solidFill>
                  <a:schemeClr val="tx1"/>
                </a:solidFill>
              </a:rPr>
              <a:t>IT18140330</a:t>
            </a:r>
            <a:r>
              <a:rPr lang="en-US" sz="1800" dirty="0" smtClean="0">
                <a:solidFill>
                  <a:schemeClr val="tx1"/>
                </a:solidFill>
              </a:rPr>
              <a:t>   </a:t>
            </a:r>
            <a:r>
              <a:rPr lang="en-US" sz="1800" dirty="0">
                <a:solidFill>
                  <a:schemeClr val="tx1"/>
                </a:solidFill>
              </a:rPr>
              <a:t>| </a:t>
            </a:r>
            <a:r>
              <a:rPr lang="en-US" sz="1800" dirty="0" smtClean="0">
                <a:solidFill>
                  <a:schemeClr val="tx1"/>
                </a:solidFill>
              </a:rPr>
              <a:t>  </a:t>
            </a:r>
            <a:r>
              <a:rPr lang="en-US" sz="1800" dirty="0" err="1" smtClean="0">
                <a:solidFill>
                  <a:schemeClr val="tx1"/>
                </a:solidFill>
              </a:rPr>
              <a:t>Gamage</a:t>
            </a:r>
            <a:r>
              <a:rPr lang="en-US" sz="1800" dirty="0" smtClean="0">
                <a:solidFill>
                  <a:schemeClr val="tx1"/>
                </a:solidFill>
              </a:rPr>
              <a:t> O.M.</a:t>
            </a:r>
            <a:r>
              <a:rPr lang="en-US" sz="1800" b="1" dirty="0" smtClean="0">
                <a:solidFill>
                  <a:schemeClr val="tx1"/>
                </a:solidFill>
              </a:rPr>
              <a:t>   </a:t>
            </a:r>
            <a:r>
              <a:rPr lang="en-US" sz="1800" dirty="0">
                <a:solidFill>
                  <a:schemeClr val="tx1"/>
                </a:solidFill>
              </a:rPr>
              <a:t>|   </a:t>
            </a:r>
            <a:r>
              <a:rPr lang="en-US" sz="1800" b="0" dirty="0" smtClean="0">
                <a:solidFill>
                  <a:schemeClr val="tx1"/>
                </a:solidFill>
              </a:rPr>
              <a:t>2021-234</a:t>
            </a:r>
            <a:endParaRPr lang="en-US" sz="1800" b="0" dirty="0">
              <a:solidFill>
                <a:schemeClr val="tx1"/>
              </a:solidFill>
            </a:endParaRPr>
          </a:p>
        </p:txBody>
      </p:sp>
    </p:spTree>
    <p:extLst>
      <p:ext uri="{BB962C8B-B14F-4D97-AF65-F5344CB8AC3E}">
        <p14:creationId xmlns:p14="http://schemas.microsoft.com/office/powerpoint/2010/main" val="2045841776"/>
      </p:ext>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smtClean="0"/>
              <a:t>Click to edit Master title style</a:t>
            </a:r>
            <a:endParaRPr lang="en-US" dirty="0"/>
          </a:p>
        </p:txBody>
      </p:sp>
      <p:sp>
        <p:nvSpPr>
          <p:cNvPr id="7" name="Date Placeholder 3"/>
          <p:cNvSpPr txBox="1">
            <a:spLocks/>
          </p:cNvSpPr>
          <p:nvPr userDrawn="1"/>
        </p:nvSpPr>
        <p:spPr>
          <a:xfrm>
            <a:off x="10333490" y="6492407"/>
            <a:ext cx="990599" cy="381000"/>
          </a:xfrm>
          <a:prstGeom prst="rect">
            <a:avLst/>
          </a:prstGeom>
          <a:solidFill>
            <a:schemeClr val="bg1"/>
          </a:solidFill>
          <a:ln>
            <a:solidFill>
              <a:schemeClr val="bg1"/>
            </a:solidFill>
          </a:ln>
        </p:spPr>
        <p:txBody>
          <a:bodyPr vert="horz" lIns="91440" tIns="45720" rIns="91440" bIns="45720" rtlCol="0" anchor="ctr"/>
          <a:lstStyle>
            <a:defPPr>
              <a:defRPr lang="en-US"/>
            </a:defPPr>
            <a:lvl1pPr marL="0" algn="r" defTabSz="914400" rtl="0" eaLnBrk="1" latinLnBrk="0" hangingPunct="1">
              <a:defRPr sz="1000" b="1" i="0" kern="1200">
                <a:solidFill>
                  <a:schemeClr val="accent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9C9CA7B-DFD4-44B5-8C60-D14B8CD1FB59}" type="datetimeFigureOut">
              <a:rPr lang="en-US" sz="1100" b="1" cap="none" spc="0" smtClean="0">
                <a:ln w="0"/>
                <a:solidFill>
                  <a:schemeClr val="tx1"/>
                </a:solidFill>
                <a:effectLst>
                  <a:outerShdw blurRad="38100" dist="19050" dir="2700000" algn="tl" rotWithShape="0">
                    <a:schemeClr val="dk1">
                      <a:alpha val="40000"/>
                    </a:schemeClr>
                  </a:outerShdw>
                </a:effectLst>
              </a:rPr>
              <a:pPr/>
              <a:t>3/10/2021</a:t>
            </a:fld>
            <a:endParaRPr lang="en-US" b="1" dirty="0"/>
          </a:p>
        </p:txBody>
      </p:sp>
      <p:sp>
        <p:nvSpPr>
          <p:cNvPr id="8" name="Slide Number Placeholder 5">
            <a:extLst>
              <a:ext uri="{FF2B5EF4-FFF2-40B4-BE49-F238E27FC236}">
                <a16:creationId xmlns:a16="http://schemas.microsoft.com/office/drawing/2014/main" id="{C064364F-1F37-4C7B-B31F-2D4F671B2CB9}"/>
              </a:ext>
            </a:extLst>
          </p:cNvPr>
          <p:cNvSpPr txBox="1">
            <a:spLocks/>
          </p:cNvSpPr>
          <p:nvPr userDrawn="1"/>
        </p:nvSpPr>
        <p:spPr>
          <a:xfrm>
            <a:off x="11430000" y="6477000"/>
            <a:ext cx="451453" cy="411814"/>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7D6051F-EF20-4D26-A49B-A9D5F0B34CE8}" type="slidenum">
              <a:rPr lang="en-US" smtClean="0"/>
              <a:pPr/>
              <a:t>‹#›</a:t>
            </a:fld>
            <a:endParaRPr lang="en-US" dirty="0"/>
          </a:p>
        </p:txBody>
      </p:sp>
      <p:sp>
        <p:nvSpPr>
          <p:cNvPr id="10" name="Slide Number Placeholder 5">
            <a:extLst>
              <a:ext uri="{FF2B5EF4-FFF2-40B4-BE49-F238E27FC236}">
                <a16:creationId xmlns:a16="http://schemas.microsoft.com/office/drawing/2014/main" id="{C064364F-1F37-4C7B-B31F-2D4F671B2CB9}"/>
              </a:ext>
            </a:extLst>
          </p:cNvPr>
          <p:cNvSpPr txBox="1">
            <a:spLocks/>
          </p:cNvSpPr>
          <p:nvPr userDrawn="1"/>
        </p:nvSpPr>
        <p:spPr>
          <a:xfrm>
            <a:off x="10428556" y="457200"/>
            <a:ext cx="695056" cy="685800"/>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B7D6051F-EF20-4D26-A49B-A9D5F0B34CE8}" type="slidenum">
              <a:rPr lang="en-US" sz="3000" smtClean="0">
                <a:solidFill>
                  <a:schemeClr val="bg1"/>
                </a:solidFill>
              </a:rPr>
              <a:pPr algn="ctr"/>
              <a:t>‹#›</a:t>
            </a:fld>
            <a:endParaRPr lang="en-US" sz="3000" dirty="0">
              <a:solidFill>
                <a:schemeClr val="bg1"/>
              </a:solidFill>
            </a:endParaRPr>
          </a:p>
        </p:txBody>
      </p:sp>
      <p:sp>
        <p:nvSpPr>
          <p:cNvPr id="11" name="Rectangle 10">
            <a:extLst>
              <a:ext uri="{FF2B5EF4-FFF2-40B4-BE49-F238E27FC236}">
                <a16:creationId xmlns:a16="http://schemas.microsoft.com/office/drawing/2014/main" id="{77C29E58-4878-471A-A8CF-FA8607A4052E}"/>
              </a:ext>
            </a:extLst>
          </p:cNvPr>
          <p:cNvSpPr/>
          <p:nvPr userDrawn="1"/>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smtClean="0">
                <a:solidFill>
                  <a:schemeClr val="tx1"/>
                </a:solidFill>
              </a:rPr>
              <a:t>IT18140330</a:t>
            </a:r>
            <a:r>
              <a:rPr lang="en-US" sz="1800" dirty="0" smtClean="0">
                <a:solidFill>
                  <a:schemeClr val="tx1"/>
                </a:solidFill>
              </a:rPr>
              <a:t>   </a:t>
            </a:r>
            <a:r>
              <a:rPr lang="en-US" sz="1800" dirty="0">
                <a:solidFill>
                  <a:schemeClr val="tx1"/>
                </a:solidFill>
              </a:rPr>
              <a:t>| </a:t>
            </a:r>
            <a:r>
              <a:rPr lang="en-US" sz="1800" dirty="0" smtClean="0">
                <a:solidFill>
                  <a:schemeClr val="tx1"/>
                </a:solidFill>
              </a:rPr>
              <a:t>  </a:t>
            </a:r>
            <a:r>
              <a:rPr lang="en-US" sz="1800" dirty="0" err="1" smtClean="0">
                <a:solidFill>
                  <a:schemeClr val="tx1"/>
                </a:solidFill>
              </a:rPr>
              <a:t>Gamage</a:t>
            </a:r>
            <a:r>
              <a:rPr lang="en-US" sz="1800" dirty="0" smtClean="0">
                <a:solidFill>
                  <a:schemeClr val="tx1"/>
                </a:solidFill>
              </a:rPr>
              <a:t> O.M.</a:t>
            </a:r>
            <a:r>
              <a:rPr lang="en-US" sz="1800" b="1" dirty="0" smtClean="0">
                <a:solidFill>
                  <a:schemeClr val="tx1"/>
                </a:solidFill>
              </a:rPr>
              <a:t>   </a:t>
            </a:r>
            <a:r>
              <a:rPr lang="en-US" sz="1800" dirty="0">
                <a:solidFill>
                  <a:schemeClr val="tx1"/>
                </a:solidFill>
              </a:rPr>
              <a:t>|   </a:t>
            </a:r>
            <a:r>
              <a:rPr lang="en-US" sz="1800" b="0" dirty="0" smtClean="0">
                <a:solidFill>
                  <a:schemeClr val="tx1"/>
                </a:solidFill>
              </a:rPr>
              <a:t>2021-234</a:t>
            </a:r>
            <a:endParaRPr lang="en-US" sz="1800" b="0" dirty="0">
              <a:solidFill>
                <a:schemeClr val="tx1"/>
              </a:solidFill>
            </a:endParaRPr>
          </a:p>
        </p:txBody>
      </p:sp>
    </p:spTree>
    <p:extLst>
      <p:ext uri="{BB962C8B-B14F-4D97-AF65-F5344CB8AC3E}">
        <p14:creationId xmlns:p14="http://schemas.microsoft.com/office/powerpoint/2010/main" val="406344429"/>
      </p:ext>
    </p:extLst>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6" name="二等辺三角形 9"/>
          <p:cNvSpPr/>
          <p:nvPr userDrawn="1"/>
        </p:nvSpPr>
        <p:spPr>
          <a:xfrm>
            <a:off x="0" y="6482208"/>
            <a:ext cx="12192000" cy="376686"/>
          </a:xfrm>
          <a:prstGeom prst="triangle">
            <a:avLst>
              <a:gd name="adj" fmla="val 62762"/>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8" name="二等辺三角形 10"/>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grpSp>
        <p:nvGrpSpPr>
          <p:cNvPr id="17" name="Group 16"/>
          <p:cNvGrpSpPr/>
          <p:nvPr userDrawn="1"/>
        </p:nvGrpSpPr>
        <p:grpSpPr>
          <a:xfrm>
            <a:off x="0" y="0"/>
            <a:ext cx="12192000" cy="6858001"/>
            <a:chOff x="0" y="0"/>
            <a:chExt cx="12192000" cy="6858000"/>
          </a:xfrm>
        </p:grpSpPr>
        <p:sp>
          <p:nvSpPr>
            <p:cNvPr id="18" name="Rectangle 17"/>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9" name="Oval 18"/>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Rectangle 23"/>
            <p:cNvSpPr/>
            <p:nvPr/>
          </p:nvSpPr>
          <p:spPr bwMode="gray">
            <a:xfrm>
              <a:off x="5103068" y="402165"/>
              <a:ext cx="6665597"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27"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9" name="Date Placeholder 3"/>
          <p:cNvSpPr txBox="1">
            <a:spLocks/>
          </p:cNvSpPr>
          <p:nvPr userDrawn="1"/>
        </p:nvSpPr>
        <p:spPr>
          <a:xfrm>
            <a:off x="10333490" y="6477000"/>
            <a:ext cx="990599" cy="381000"/>
          </a:xfrm>
          <a:prstGeom prst="rect">
            <a:avLst/>
          </a:prstGeom>
          <a:solidFill>
            <a:schemeClr val="bg1"/>
          </a:solidFill>
          <a:ln>
            <a:solidFill>
              <a:schemeClr val="bg1"/>
            </a:solidFill>
          </a:ln>
        </p:spPr>
        <p:txBody>
          <a:bodyPr vert="horz" lIns="91440" tIns="45720" rIns="91440" bIns="45720" rtlCol="0" anchor="ctr"/>
          <a:lstStyle>
            <a:defPPr>
              <a:defRPr lang="en-US"/>
            </a:defPPr>
            <a:lvl1pPr marL="0" algn="r" defTabSz="914400" rtl="0" eaLnBrk="1" latinLnBrk="0" hangingPunct="1">
              <a:defRPr sz="1000" b="1" i="0" kern="1200">
                <a:solidFill>
                  <a:schemeClr val="accent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9C9CA7B-DFD4-44B5-8C60-D14B8CD1FB59}" type="datetimeFigureOut">
              <a:rPr lang="en-US" sz="1100" b="1" cap="none" spc="0" smtClean="0">
                <a:ln w="0"/>
                <a:solidFill>
                  <a:schemeClr val="tx1"/>
                </a:solidFill>
                <a:effectLst>
                  <a:outerShdw blurRad="38100" dist="19050" dir="2700000" algn="tl" rotWithShape="0">
                    <a:schemeClr val="dk1">
                      <a:alpha val="40000"/>
                    </a:schemeClr>
                  </a:outerShdw>
                </a:effectLst>
              </a:rPr>
              <a:pPr/>
              <a:t>3/10/2021</a:t>
            </a:fld>
            <a:endParaRPr lang="en-US" b="1" dirty="0"/>
          </a:p>
        </p:txBody>
      </p:sp>
      <p:sp>
        <p:nvSpPr>
          <p:cNvPr id="30" name="Slide Number Placeholder 5">
            <a:extLst>
              <a:ext uri="{FF2B5EF4-FFF2-40B4-BE49-F238E27FC236}">
                <a16:creationId xmlns:a16="http://schemas.microsoft.com/office/drawing/2014/main" id="{C064364F-1F37-4C7B-B31F-2D4F671B2CB9}"/>
              </a:ext>
            </a:extLst>
          </p:cNvPr>
          <p:cNvSpPr txBox="1">
            <a:spLocks/>
          </p:cNvSpPr>
          <p:nvPr userDrawn="1"/>
        </p:nvSpPr>
        <p:spPr>
          <a:xfrm>
            <a:off x="11430000" y="6461593"/>
            <a:ext cx="451453" cy="411814"/>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7D6051F-EF20-4D26-A49B-A9D5F0B34CE8}" type="slidenum">
              <a:rPr lang="en-US" smtClean="0"/>
              <a:pPr/>
              <a:t>‹#›</a:t>
            </a:fld>
            <a:endParaRPr lang="en-US" dirty="0"/>
          </a:p>
        </p:txBody>
      </p:sp>
      <p:pic>
        <p:nvPicPr>
          <p:cNvPr id="31" name="Picture 30" descr="A picture containing photo, table, person, monitor&#10;&#10;Description automatically generated">
            <a:extLst>
              <a:ext uri="{FF2B5EF4-FFF2-40B4-BE49-F238E27FC236}">
                <a16:creationId xmlns:a16="http://schemas.microsoft.com/office/drawing/2014/main" id="{C4A8CD1C-223D-4C87-9519-FDBD49BC597A}"/>
              </a:ext>
            </a:extLst>
          </p:cNvPr>
          <p:cNvPicPr>
            <a:picLocks noChangeAspect="1"/>
          </p:cNvPicPr>
          <p:nvPr userDrawn="1"/>
        </p:nvPicPr>
        <p:blipFill rotWithShape="1">
          <a:blip r:embed="rId3"/>
          <a:srcRect t="90286" r="71976"/>
          <a:stretch/>
        </p:blipFill>
        <p:spPr>
          <a:xfrm>
            <a:off x="0" y="6380879"/>
            <a:ext cx="2514600" cy="490307"/>
          </a:xfrm>
          <a:prstGeom prst="rect">
            <a:avLst/>
          </a:prstGeom>
        </p:spPr>
      </p:pic>
      <p:sp>
        <p:nvSpPr>
          <p:cNvPr id="32" name="Title 1"/>
          <p:cNvSpPr>
            <a:spLocks noGrp="1"/>
          </p:cNvSpPr>
          <p:nvPr>
            <p:ph type="title"/>
          </p:nvPr>
        </p:nvSpPr>
        <p:spPr>
          <a:xfrm>
            <a:off x="1154955" y="1295400"/>
            <a:ext cx="2793158" cy="1600200"/>
          </a:xfrm>
        </p:spPr>
        <p:txBody>
          <a:bodyPr anchor="b"/>
          <a:lstStyle>
            <a:lvl1pPr algn="l">
              <a:defRPr sz="2400" b="0"/>
            </a:lvl1pPr>
          </a:lstStyle>
          <a:p>
            <a:r>
              <a:rPr lang="en-US" dirty="0" smtClean="0"/>
              <a:t>Click to edit Master title style</a:t>
            </a:r>
            <a:endParaRPr lang="en-US" dirty="0"/>
          </a:p>
        </p:txBody>
      </p:sp>
      <p:sp>
        <p:nvSpPr>
          <p:cNvPr id="33" name="Rectangle 32"/>
          <p:cNvSpPr/>
          <p:nvPr userDrawn="1"/>
        </p:nvSpPr>
        <p:spPr>
          <a:xfrm>
            <a:off x="1105807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5" name="Slide Number Placeholder 5">
            <a:extLst>
              <a:ext uri="{FF2B5EF4-FFF2-40B4-BE49-F238E27FC236}">
                <a16:creationId xmlns:a16="http://schemas.microsoft.com/office/drawing/2014/main" id="{C064364F-1F37-4C7B-B31F-2D4F671B2CB9}"/>
              </a:ext>
            </a:extLst>
          </p:cNvPr>
          <p:cNvSpPr txBox="1">
            <a:spLocks/>
          </p:cNvSpPr>
          <p:nvPr userDrawn="1"/>
        </p:nvSpPr>
        <p:spPr>
          <a:xfrm>
            <a:off x="11049000" y="457200"/>
            <a:ext cx="695056" cy="685800"/>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B7D6051F-EF20-4D26-A49B-A9D5F0B34CE8}" type="slidenum">
              <a:rPr lang="en-US" sz="3000" smtClean="0">
                <a:solidFill>
                  <a:schemeClr val="bg1"/>
                </a:solidFill>
              </a:rPr>
              <a:pPr algn="ctr"/>
              <a:t>‹#›</a:t>
            </a:fld>
            <a:endParaRPr lang="en-US" sz="3000" dirty="0">
              <a:solidFill>
                <a:schemeClr val="bg1"/>
              </a:solidFill>
            </a:endParaRPr>
          </a:p>
        </p:txBody>
      </p:sp>
      <p:sp>
        <p:nvSpPr>
          <p:cNvPr id="26" name="Rectangle 25">
            <a:extLst>
              <a:ext uri="{FF2B5EF4-FFF2-40B4-BE49-F238E27FC236}">
                <a16:creationId xmlns:a16="http://schemas.microsoft.com/office/drawing/2014/main" id="{77C29E58-4878-471A-A8CF-FA8607A4052E}"/>
              </a:ext>
            </a:extLst>
          </p:cNvPr>
          <p:cNvSpPr/>
          <p:nvPr userDrawn="1"/>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smtClean="0">
                <a:solidFill>
                  <a:schemeClr val="tx1"/>
                </a:solidFill>
              </a:rPr>
              <a:t>IT18140330</a:t>
            </a:r>
            <a:r>
              <a:rPr lang="en-US" sz="1800" dirty="0" smtClean="0">
                <a:solidFill>
                  <a:schemeClr val="tx1"/>
                </a:solidFill>
              </a:rPr>
              <a:t>   </a:t>
            </a:r>
            <a:r>
              <a:rPr lang="en-US" sz="1800" dirty="0">
                <a:solidFill>
                  <a:schemeClr val="tx1"/>
                </a:solidFill>
              </a:rPr>
              <a:t>| </a:t>
            </a:r>
            <a:r>
              <a:rPr lang="en-US" sz="1800" dirty="0" smtClean="0">
                <a:solidFill>
                  <a:schemeClr val="tx1"/>
                </a:solidFill>
              </a:rPr>
              <a:t>  </a:t>
            </a:r>
            <a:r>
              <a:rPr lang="en-US" sz="1800" dirty="0" err="1" smtClean="0">
                <a:solidFill>
                  <a:schemeClr val="tx1"/>
                </a:solidFill>
              </a:rPr>
              <a:t>Gamage</a:t>
            </a:r>
            <a:r>
              <a:rPr lang="en-US" sz="1800" dirty="0" smtClean="0">
                <a:solidFill>
                  <a:schemeClr val="tx1"/>
                </a:solidFill>
              </a:rPr>
              <a:t> O.M.</a:t>
            </a:r>
            <a:r>
              <a:rPr lang="en-US" sz="1800" b="1" dirty="0" smtClean="0">
                <a:solidFill>
                  <a:schemeClr val="tx1"/>
                </a:solidFill>
              </a:rPr>
              <a:t>   </a:t>
            </a:r>
            <a:r>
              <a:rPr lang="en-US" sz="1800" dirty="0">
                <a:solidFill>
                  <a:schemeClr val="tx1"/>
                </a:solidFill>
              </a:rPr>
              <a:t>|   </a:t>
            </a:r>
            <a:r>
              <a:rPr lang="en-US" sz="1800" b="0" dirty="0" smtClean="0">
                <a:solidFill>
                  <a:schemeClr val="tx1"/>
                </a:solidFill>
              </a:rPr>
              <a:t>2021-234</a:t>
            </a:r>
            <a:endParaRPr lang="en-US" sz="1800" b="0" dirty="0">
              <a:solidFill>
                <a:schemeClr val="tx1"/>
              </a:solidFill>
            </a:endParaRPr>
          </a:p>
        </p:txBody>
      </p:sp>
    </p:spTree>
    <p:extLst>
      <p:ext uri="{BB962C8B-B14F-4D97-AF65-F5344CB8AC3E}">
        <p14:creationId xmlns:p14="http://schemas.microsoft.com/office/powerpoint/2010/main" val="3637812424"/>
      </p:ext>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dirty="0" smtClean="0"/>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3" name="二等辺三角形 11"/>
          <p:cNvSpPr/>
          <p:nvPr userDrawn="1"/>
        </p:nvSpPr>
        <p:spPr>
          <a:xfrm>
            <a:off x="0" y="6406010"/>
            <a:ext cx="12192000" cy="452885"/>
          </a:xfrm>
          <a:prstGeom prst="triangle">
            <a:avLst>
              <a:gd name="adj" fmla="val 85448"/>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24" name="二等辺三角形 9"/>
          <p:cNvSpPr/>
          <p:nvPr userDrawn="1"/>
        </p:nvSpPr>
        <p:spPr>
          <a:xfrm>
            <a:off x="0" y="6482208"/>
            <a:ext cx="12192000" cy="376686"/>
          </a:xfrm>
          <a:prstGeom prst="triangle">
            <a:avLst>
              <a:gd name="adj" fmla="val 62762"/>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25" name="二等辺三角形 10"/>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29" name="Date Placeholder 3"/>
          <p:cNvSpPr txBox="1">
            <a:spLocks/>
          </p:cNvSpPr>
          <p:nvPr userDrawn="1"/>
        </p:nvSpPr>
        <p:spPr>
          <a:xfrm>
            <a:off x="10333490" y="6477000"/>
            <a:ext cx="990599" cy="381000"/>
          </a:xfrm>
          <a:prstGeom prst="rect">
            <a:avLst/>
          </a:prstGeom>
          <a:solidFill>
            <a:schemeClr val="bg1"/>
          </a:solidFill>
          <a:ln>
            <a:solidFill>
              <a:schemeClr val="bg1"/>
            </a:solidFill>
          </a:ln>
        </p:spPr>
        <p:txBody>
          <a:bodyPr vert="horz" lIns="91440" tIns="45720" rIns="91440" bIns="45720" rtlCol="0" anchor="ctr"/>
          <a:lstStyle>
            <a:defPPr>
              <a:defRPr lang="en-US"/>
            </a:defPPr>
            <a:lvl1pPr marL="0" algn="r" defTabSz="914400" rtl="0" eaLnBrk="1" latinLnBrk="0" hangingPunct="1">
              <a:defRPr sz="1000" b="1" i="0" kern="1200">
                <a:solidFill>
                  <a:schemeClr val="accent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9C9CA7B-DFD4-44B5-8C60-D14B8CD1FB59}" type="datetimeFigureOut">
              <a:rPr lang="en-US" sz="1100" b="1" cap="none" spc="0" smtClean="0">
                <a:ln w="0"/>
                <a:solidFill>
                  <a:schemeClr val="tx1"/>
                </a:solidFill>
                <a:effectLst>
                  <a:outerShdw blurRad="38100" dist="19050" dir="2700000" algn="tl" rotWithShape="0">
                    <a:schemeClr val="dk1">
                      <a:alpha val="40000"/>
                    </a:schemeClr>
                  </a:outerShdw>
                </a:effectLst>
              </a:rPr>
              <a:pPr/>
              <a:t>3/10/2021</a:t>
            </a:fld>
            <a:endParaRPr lang="en-US" b="1" dirty="0"/>
          </a:p>
        </p:txBody>
      </p:sp>
      <p:sp>
        <p:nvSpPr>
          <p:cNvPr id="30" name="Slide Number Placeholder 5">
            <a:extLst>
              <a:ext uri="{FF2B5EF4-FFF2-40B4-BE49-F238E27FC236}">
                <a16:creationId xmlns:a16="http://schemas.microsoft.com/office/drawing/2014/main" id="{C064364F-1F37-4C7B-B31F-2D4F671B2CB9}"/>
              </a:ext>
            </a:extLst>
          </p:cNvPr>
          <p:cNvSpPr txBox="1">
            <a:spLocks/>
          </p:cNvSpPr>
          <p:nvPr userDrawn="1"/>
        </p:nvSpPr>
        <p:spPr>
          <a:xfrm>
            <a:off x="11430000" y="6461593"/>
            <a:ext cx="451453" cy="411814"/>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7D6051F-EF20-4D26-A49B-A9D5F0B34CE8}" type="slidenum">
              <a:rPr lang="en-US" smtClean="0"/>
              <a:pPr/>
              <a:t>‹#›</a:t>
            </a:fld>
            <a:endParaRPr lang="en-US" dirty="0"/>
          </a:p>
        </p:txBody>
      </p:sp>
      <p:pic>
        <p:nvPicPr>
          <p:cNvPr id="27" name="Picture 26" descr="A picture containing photo, table, person, monitor&#10;&#10;Description automatically generated">
            <a:extLst>
              <a:ext uri="{FF2B5EF4-FFF2-40B4-BE49-F238E27FC236}">
                <a16:creationId xmlns:a16="http://schemas.microsoft.com/office/drawing/2014/main" id="{C4A8CD1C-223D-4C87-9519-FDBD49BC597A}"/>
              </a:ext>
            </a:extLst>
          </p:cNvPr>
          <p:cNvPicPr>
            <a:picLocks noChangeAspect="1"/>
          </p:cNvPicPr>
          <p:nvPr userDrawn="1"/>
        </p:nvPicPr>
        <p:blipFill rotWithShape="1">
          <a:blip r:embed="rId3"/>
          <a:srcRect t="90286" r="71976"/>
          <a:stretch/>
        </p:blipFill>
        <p:spPr>
          <a:xfrm>
            <a:off x="0" y="6380879"/>
            <a:ext cx="2514600" cy="490307"/>
          </a:xfrm>
          <a:prstGeom prst="rect">
            <a:avLst/>
          </a:prstGeom>
        </p:spPr>
      </p:pic>
      <p:sp>
        <p:nvSpPr>
          <p:cNvPr id="28" name="Slide Number Placeholder 5">
            <a:extLst>
              <a:ext uri="{FF2B5EF4-FFF2-40B4-BE49-F238E27FC236}">
                <a16:creationId xmlns:a16="http://schemas.microsoft.com/office/drawing/2014/main" id="{C064364F-1F37-4C7B-B31F-2D4F671B2CB9}"/>
              </a:ext>
            </a:extLst>
          </p:cNvPr>
          <p:cNvSpPr txBox="1">
            <a:spLocks/>
          </p:cNvSpPr>
          <p:nvPr userDrawn="1"/>
        </p:nvSpPr>
        <p:spPr>
          <a:xfrm>
            <a:off x="10428556" y="457200"/>
            <a:ext cx="695056" cy="685800"/>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B7D6051F-EF20-4D26-A49B-A9D5F0B34CE8}" type="slidenum">
              <a:rPr lang="en-US" sz="3000" smtClean="0">
                <a:solidFill>
                  <a:schemeClr val="bg1"/>
                </a:solidFill>
              </a:rPr>
              <a:pPr algn="ctr"/>
              <a:t>‹#›</a:t>
            </a:fld>
            <a:endParaRPr lang="en-US" sz="3000" dirty="0">
              <a:solidFill>
                <a:schemeClr val="bg1"/>
              </a:solidFill>
            </a:endParaRPr>
          </a:p>
        </p:txBody>
      </p:sp>
      <p:sp>
        <p:nvSpPr>
          <p:cNvPr id="31" name="Rectangle 30">
            <a:extLst>
              <a:ext uri="{FF2B5EF4-FFF2-40B4-BE49-F238E27FC236}">
                <a16:creationId xmlns:a16="http://schemas.microsoft.com/office/drawing/2014/main" id="{77C29E58-4878-471A-A8CF-FA8607A4052E}"/>
              </a:ext>
            </a:extLst>
          </p:cNvPr>
          <p:cNvSpPr/>
          <p:nvPr userDrawn="1"/>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smtClean="0">
                <a:solidFill>
                  <a:schemeClr val="tx1"/>
                </a:solidFill>
              </a:rPr>
              <a:t>IT18140330</a:t>
            </a:r>
            <a:r>
              <a:rPr lang="en-US" sz="1800" dirty="0" smtClean="0">
                <a:solidFill>
                  <a:schemeClr val="tx1"/>
                </a:solidFill>
              </a:rPr>
              <a:t>   </a:t>
            </a:r>
            <a:r>
              <a:rPr lang="en-US" sz="1800" dirty="0">
                <a:solidFill>
                  <a:schemeClr val="tx1"/>
                </a:solidFill>
              </a:rPr>
              <a:t>| </a:t>
            </a:r>
            <a:r>
              <a:rPr lang="en-US" sz="1800" dirty="0" smtClean="0">
                <a:solidFill>
                  <a:schemeClr val="tx1"/>
                </a:solidFill>
              </a:rPr>
              <a:t>  </a:t>
            </a:r>
            <a:r>
              <a:rPr lang="en-US" sz="1800" dirty="0" err="1" smtClean="0">
                <a:solidFill>
                  <a:schemeClr val="tx1"/>
                </a:solidFill>
              </a:rPr>
              <a:t>Gamage</a:t>
            </a:r>
            <a:r>
              <a:rPr lang="en-US" sz="1800" dirty="0" smtClean="0">
                <a:solidFill>
                  <a:schemeClr val="tx1"/>
                </a:solidFill>
              </a:rPr>
              <a:t> O.M.</a:t>
            </a:r>
            <a:r>
              <a:rPr lang="en-US" sz="1800" b="1" dirty="0" smtClean="0">
                <a:solidFill>
                  <a:schemeClr val="tx1"/>
                </a:solidFill>
              </a:rPr>
              <a:t>   </a:t>
            </a:r>
            <a:r>
              <a:rPr lang="en-US" sz="1800" dirty="0">
                <a:solidFill>
                  <a:schemeClr val="tx1"/>
                </a:solidFill>
              </a:rPr>
              <a:t>|   </a:t>
            </a:r>
            <a:r>
              <a:rPr lang="en-US" sz="1800" b="0" dirty="0" smtClean="0">
                <a:solidFill>
                  <a:schemeClr val="tx1"/>
                </a:solidFill>
              </a:rPr>
              <a:t>2021-234</a:t>
            </a:r>
            <a:endParaRPr lang="en-US" sz="1800" b="0" dirty="0">
              <a:solidFill>
                <a:schemeClr val="tx1"/>
              </a:solidFill>
            </a:endParaRPr>
          </a:p>
        </p:txBody>
      </p:sp>
    </p:spTree>
    <p:extLst>
      <p:ext uri="{BB962C8B-B14F-4D97-AF65-F5344CB8AC3E}">
        <p14:creationId xmlns:p14="http://schemas.microsoft.com/office/powerpoint/2010/main" val="80395263"/>
      </p:ext>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userDrawn="1"/>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smtClean="0"/>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3" name="二等辺三角形 10"/>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33" name="Date Placeholder 3"/>
          <p:cNvSpPr txBox="1">
            <a:spLocks/>
          </p:cNvSpPr>
          <p:nvPr userDrawn="1"/>
        </p:nvSpPr>
        <p:spPr>
          <a:xfrm>
            <a:off x="10333490" y="6477000"/>
            <a:ext cx="990599" cy="381000"/>
          </a:xfrm>
          <a:prstGeom prst="rect">
            <a:avLst/>
          </a:prstGeom>
          <a:solidFill>
            <a:schemeClr val="bg1"/>
          </a:solidFill>
          <a:ln>
            <a:solidFill>
              <a:schemeClr val="bg1"/>
            </a:solidFill>
          </a:ln>
        </p:spPr>
        <p:txBody>
          <a:bodyPr vert="horz" lIns="91440" tIns="45720" rIns="91440" bIns="45720" rtlCol="0" anchor="ctr"/>
          <a:lstStyle>
            <a:defPPr>
              <a:defRPr lang="en-US"/>
            </a:defPPr>
            <a:lvl1pPr marL="0" algn="r" defTabSz="914400" rtl="0" eaLnBrk="1" latinLnBrk="0" hangingPunct="1">
              <a:defRPr sz="1000" b="1" i="0" kern="1200">
                <a:solidFill>
                  <a:schemeClr val="accent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9C9CA7B-DFD4-44B5-8C60-D14B8CD1FB59}" type="datetimeFigureOut">
              <a:rPr lang="en-US" sz="1100" b="1" cap="none" spc="0" smtClean="0">
                <a:ln w="0"/>
                <a:solidFill>
                  <a:schemeClr val="tx1"/>
                </a:solidFill>
                <a:effectLst>
                  <a:outerShdw blurRad="38100" dist="19050" dir="2700000" algn="tl" rotWithShape="0">
                    <a:schemeClr val="dk1">
                      <a:alpha val="40000"/>
                    </a:schemeClr>
                  </a:outerShdw>
                </a:effectLst>
              </a:rPr>
              <a:pPr/>
              <a:t>3/10/2021</a:t>
            </a:fld>
            <a:endParaRPr lang="en-US" b="1" dirty="0"/>
          </a:p>
        </p:txBody>
      </p:sp>
      <p:sp>
        <p:nvSpPr>
          <p:cNvPr id="34" name="Slide Number Placeholder 5">
            <a:extLst>
              <a:ext uri="{FF2B5EF4-FFF2-40B4-BE49-F238E27FC236}">
                <a16:creationId xmlns:a16="http://schemas.microsoft.com/office/drawing/2014/main" id="{C064364F-1F37-4C7B-B31F-2D4F671B2CB9}"/>
              </a:ext>
            </a:extLst>
          </p:cNvPr>
          <p:cNvSpPr txBox="1">
            <a:spLocks/>
          </p:cNvSpPr>
          <p:nvPr userDrawn="1"/>
        </p:nvSpPr>
        <p:spPr>
          <a:xfrm>
            <a:off x="11430000" y="6461593"/>
            <a:ext cx="451453" cy="411814"/>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7D6051F-EF20-4D26-A49B-A9D5F0B34CE8}" type="slidenum">
              <a:rPr lang="en-US" smtClean="0"/>
              <a:pPr/>
              <a:t>‹#›</a:t>
            </a:fld>
            <a:endParaRPr lang="en-US" dirty="0"/>
          </a:p>
        </p:txBody>
      </p:sp>
      <p:pic>
        <p:nvPicPr>
          <p:cNvPr id="25" name="Picture 24" descr="A picture containing photo, table, person, monitor&#10;&#10;Description automatically generated">
            <a:extLst>
              <a:ext uri="{FF2B5EF4-FFF2-40B4-BE49-F238E27FC236}">
                <a16:creationId xmlns:a16="http://schemas.microsoft.com/office/drawing/2014/main" id="{C4A8CD1C-223D-4C87-9519-FDBD49BC597A}"/>
              </a:ext>
            </a:extLst>
          </p:cNvPr>
          <p:cNvPicPr>
            <a:picLocks noChangeAspect="1"/>
          </p:cNvPicPr>
          <p:nvPr userDrawn="1"/>
        </p:nvPicPr>
        <p:blipFill rotWithShape="1">
          <a:blip r:embed="rId3"/>
          <a:srcRect t="90286" r="71976"/>
          <a:stretch/>
        </p:blipFill>
        <p:spPr>
          <a:xfrm>
            <a:off x="0" y="6380879"/>
            <a:ext cx="2514600" cy="490307"/>
          </a:xfrm>
          <a:prstGeom prst="rect">
            <a:avLst/>
          </a:prstGeom>
        </p:spPr>
      </p:pic>
      <p:sp>
        <p:nvSpPr>
          <p:cNvPr id="26" name="Slide Number Placeholder 5">
            <a:extLst>
              <a:ext uri="{FF2B5EF4-FFF2-40B4-BE49-F238E27FC236}">
                <a16:creationId xmlns:a16="http://schemas.microsoft.com/office/drawing/2014/main" id="{C064364F-1F37-4C7B-B31F-2D4F671B2CB9}"/>
              </a:ext>
            </a:extLst>
          </p:cNvPr>
          <p:cNvSpPr txBox="1">
            <a:spLocks/>
          </p:cNvSpPr>
          <p:nvPr userDrawn="1"/>
        </p:nvSpPr>
        <p:spPr>
          <a:xfrm>
            <a:off x="10428556" y="457200"/>
            <a:ext cx="695056" cy="685800"/>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B7D6051F-EF20-4D26-A49B-A9D5F0B34CE8}" type="slidenum">
              <a:rPr lang="en-US" sz="3000" smtClean="0">
                <a:solidFill>
                  <a:schemeClr val="bg1"/>
                </a:solidFill>
              </a:rPr>
              <a:pPr algn="ctr"/>
              <a:t>‹#›</a:t>
            </a:fld>
            <a:endParaRPr lang="en-US" sz="3000" dirty="0">
              <a:solidFill>
                <a:schemeClr val="bg1"/>
              </a:solidFill>
            </a:endParaRPr>
          </a:p>
        </p:txBody>
      </p:sp>
      <p:sp>
        <p:nvSpPr>
          <p:cNvPr id="27" name="Rectangle 26">
            <a:extLst>
              <a:ext uri="{FF2B5EF4-FFF2-40B4-BE49-F238E27FC236}">
                <a16:creationId xmlns:a16="http://schemas.microsoft.com/office/drawing/2014/main" id="{77C29E58-4878-471A-A8CF-FA8607A4052E}"/>
              </a:ext>
            </a:extLst>
          </p:cNvPr>
          <p:cNvSpPr/>
          <p:nvPr userDrawn="1"/>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smtClean="0">
                <a:solidFill>
                  <a:schemeClr val="tx1"/>
                </a:solidFill>
              </a:rPr>
              <a:t>IT18140330</a:t>
            </a:r>
            <a:r>
              <a:rPr lang="en-US" sz="1800" dirty="0" smtClean="0">
                <a:solidFill>
                  <a:schemeClr val="tx1"/>
                </a:solidFill>
              </a:rPr>
              <a:t>   </a:t>
            </a:r>
            <a:r>
              <a:rPr lang="en-US" sz="1800" dirty="0">
                <a:solidFill>
                  <a:schemeClr val="tx1"/>
                </a:solidFill>
              </a:rPr>
              <a:t>| </a:t>
            </a:r>
            <a:r>
              <a:rPr lang="en-US" sz="1800" dirty="0" smtClean="0">
                <a:solidFill>
                  <a:schemeClr val="tx1"/>
                </a:solidFill>
              </a:rPr>
              <a:t>  </a:t>
            </a:r>
            <a:r>
              <a:rPr lang="en-US" sz="1800" dirty="0" err="1" smtClean="0">
                <a:solidFill>
                  <a:schemeClr val="tx1"/>
                </a:solidFill>
              </a:rPr>
              <a:t>Gamage</a:t>
            </a:r>
            <a:r>
              <a:rPr lang="en-US" sz="1800" dirty="0" smtClean="0">
                <a:solidFill>
                  <a:schemeClr val="tx1"/>
                </a:solidFill>
              </a:rPr>
              <a:t> O.M.</a:t>
            </a:r>
            <a:r>
              <a:rPr lang="en-US" sz="1800" b="1" dirty="0" smtClean="0">
                <a:solidFill>
                  <a:schemeClr val="tx1"/>
                </a:solidFill>
              </a:rPr>
              <a:t>   </a:t>
            </a:r>
            <a:r>
              <a:rPr lang="en-US" sz="1800" dirty="0">
                <a:solidFill>
                  <a:schemeClr val="tx1"/>
                </a:solidFill>
              </a:rPr>
              <a:t>|   </a:t>
            </a:r>
            <a:r>
              <a:rPr lang="en-US" sz="1800" b="0" dirty="0" smtClean="0">
                <a:solidFill>
                  <a:schemeClr val="tx1"/>
                </a:solidFill>
              </a:rPr>
              <a:t>2021-234</a:t>
            </a:r>
            <a:endParaRPr lang="en-US" sz="1800" b="0" dirty="0">
              <a:solidFill>
                <a:schemeClr val="tx1"/>
              </a:solidFill>
            </a:endParaRPr>
          </a:p>
        </p:txBody>
      </p:sp>
    </p:spTree>
    <p:extLst>
      <p:ext uri="{BB962C8B-B14F-4D97-AF65-F5344CB8AC3E}">
        <p14:creationId xmlns:p14="http://schemas.microsoft.com/office/powerpoint/2010/main" val="4005369251"/>
      </p:ext>
    </p:extLst>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4" name="Date Placeholder 3"/>
          <p:cNvSpPr txBox="1">
            <a:spLocks/>
          </p:cNvSpPr>
          <p:nvPr userDrawn="1"/>
        </p:nvSpPr>
        <p:spPr>
          <a:xfrm>
            <a:off x="10333490" y="6477000"/>
            <a:ext cx="990599" cy="381000"/>
          </a:xfrm>
          <a:prstGeom prst="rect">
            <a:avLst/>
          </a:prstGeom>
          <a:solidFill>
            <a:schemeClr val="bg1"/>
          </a:solidFill>
          <a:ln>
            <a:solidFill>
              <a:schemeClr val="bg1"/>
            </a:solidFill>
          </a:ln>
        </p:spPr>
        <p:txBody>
          <a:bodyPr vert="horz" lIns="91440" tIns="45720" rIns="91440" bIns="45720" rtlCol="0" anchor="ctr"/>
          <a:lstStyle>
            <a:defPPr>
              <a:defRPr lang="en-US"/>
            </a:defPPr>
            <a:lvl1pPr marL="0" algn="r" defTabSz="914400" rtl="0" eaLnBrk="1" latinLnBrk="0" hangingPunct="1">
              <a:defRPr sz="1000" b="1" i="0" kern="1200">
                <a:solidFill>
                  <a:schemeClr val="accent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9C9CA7B-DFD4-44B5-8C60-D14B8CD1FB59}" type="datetimeFigureOut">
              <a:rPr lang="en-US" sz="1100" b="1" cap="none" spc="0" smtClean="0">
                <a:ln w="0"/>
                <a:solidFill>
                  <a:schemeClr val="tx1"/>
                </a:solidFill>
                <a:effectLst>
                  <a:outerShdw blurRad="38100" dist="19050" dir="2700000" algn="tl" rotWithShape="0">
                    <a:schemeClr val="dk1">
                      <a:alpha val="40000"/>
                    </a:schemeClr>
                  </a:outerShdw>
                </a:effectLst>
              </a:rPr>
              <a:pPr/>
              <a:t>3/10/2021</a:t>
            </a:fld>
            <a:endParaRPr lang="en-US" b="1" dirty="0"/>
          </a:p>
        </p:txBody>
      </p:sp>
      <p:sp>
        <p:nvSpPr>
          <p:cNvPr id="25" name="Slide Number Placeholder 5">
            <a:extLst>
              <a:ext uri="{FF2B5EF4-FFF2-40B4-BE49-F238E27FC236}">
                <a16:creationId xmlns:a16="http://schemas.microsoft.com/office/drawing/2014/main" id="{C064364F-1F37-4C7B-B31F-2D4F671B2CB9}"/>
              </a:ext>
            </a:extLst>
          </p:cNvPr>
          <p:cNvSpPr txBox="1">
            <a:spLocks/>
          </p:cNvSpPr>
          <p:nvPr userDrawn="1"/>
        </p:nvSpPr>
        <p:spPr>
          <a:xfrm>
            <a:off x="11430000" y="6461593"/>
            <a:ext cx="451453" cy="411814"/>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7D6051F-EF20-4D26-A49B-A9D5F0B34CE8}" type="slidenum">
              <a:rPr lang="en-US" smtClean="0"/>
              <a:pPr/>
              <a:t>‹#›</a:t>
            </a:fld>
            <a:endParaRPr lang="en-US" dirty="0"/>
          </a:p>
        </p:txBody>
      </p:sp>
      <p:pic>
        <p:nvPicPr>
          <p:cNvPr id="22" name="Picture 21" descr="A picture containing photo, table, person, monitor&#10;&#10;Description automatically generated">
            <a:extLst>
              <a:ext uri="{FF2B5EF4-FFF2-40B4-BE49-F238E27FC236}">
                <a16:creationId xmlns:a16="http://schemas.microsoft.com/office/drawing/2014/main" id="{C4A8CD1C-223D-4C87-9519-FDBD49BC597A}"/>
              </a:ext>
            </a:extLst>
          </p:cNvPr>
          <p:cNvPicPr>
            <a:picLocks noChangeAspect="1"/>
          </p:cNvPicPr>
          <p:nvPr userDrawn="1"/>
        </p:nvPicPr>
        <p:blipFill rotWithShape="1">
          <a:blip r:embed="rId3"/>
          <a:srcRect t="90286" r="71976"/>
          <a:stretch/>
        </p:blipFill>
        <p:spPr>
          <a:xfrm>
            <a:off x="0" y="6380879"/>
            <a:ext cx="2514600" cy="490307"/>
          </a:xfrm>
          <a:prstGeom prst="rect">
            <a:avLst/>
          </a:prstGeom>
        </p:spPr>
      </p:pic>
      <p:sp>
        <p:nvSpPr>
          <p:cNvPr id="23" name="Slide Number Placeholder 5">
            <a:extLst>
              <a:ext uri="{FF2B5EF4-FFF2-40B4-BE49-F238E27FC236}">
                <a16:creationId xmlns:a16="http://schemas.microsoft.com/office/drawing/2014/main" id="{C064364F-1F37-4C7B-B31F-2D4F671B2CB9}"/>
              </a:ext>
            </a:extLst>
          </p:cNvPr>
          <p:cNvSpPr txBox="1">
            <a:spLocks/>
          </p:cNvSpPr>
          <p:nvPr userDrawn="1"/>
        </p:nvSpPr>
        <p:spPr>
          <a:xfrm>
            <a:off x="10428556" y="457200"/>
            <a:ext cx="695056" cy="685800"/>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B7D6051F-EF20-4D26-A49B-A9D5F0B34CE8}" type="slidenum">
              <a:rPr lang="en-US" sz="3000" smtClean="0">
                <a:solidFill>
                  <a:schemeClr val="bg1"/>
                </a:solidFill>
              </a:rPr>
              <a:pPr algn="ctr"/>
              <a:t>‹#›</a:t>
            </a:fld>
            <a:endParaRPr lang="en-US" sz="3000" dirty="0">
              <a:solidFill>
                <a:schemeClr val="bg1"/>
              </a:solidFill>
            </a:endParaRPr>
          </a:p>
        </p:txBody>
      </p:sp>
      <p:sp>
        <p:nvSpPr>
          <p:cNvPr id="26" name="Rectangle 25">
            <a:extLst>
              <a:ext uri="{FF2B5EF4-FFF2-40B4-BE49-F238E27FC236}">
                <a16:creationId xmlns:a16="http://schemas.microsoft.com/office/drawing/2014/main" id="{77C29E58-4878-471A-A8CF-FA8607A4052E}"/>
              </a:ext>
            </a:extLst>
          </p:cNvPr>
          <p:cNvSpPr/>
          <p:nvPr userDrawn="1"/>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smtClean="0">
                <a:solidFill>
                  <a:schemeClr val="tx1"/>
                </a:solidFill>
              </a:rPr>
              <a:t>IT18140330</a:t>
            </a:r>
            <a:r>
              <a:rPr lang="en-US" sz="1800" dirty="0" smtClean="0">
                <a:solidFill>
                  <a:schemeClr val="tx1"/>
                </a:solidFill>
              </a:rPr>
              <a:t>   </a:t>
            </a:r>
            <a:r>
              <a:rPr lang="en-US" sz="1800" dirty="0">
                <a:solidFill>
                  <a:schemeClr val="tx1"/>
                </a:solidFill>
              </a:rPr>
              <a:t>| </a:t>
            </a:r>
            <a:r>
              <a:rPr lang="en-US" sz="1800" dirty="0" smtClean="0">
                <a:solidFill>
                  <a:schemeClr val="tx1"/>
                </a:solidFill>
              </a:rPr>
              <a:t>  </a:t>
            </a:r>
            <a:r>
              <a:rPr lang="en-US" sz="1800" dirty="0" err="1" smtClean="0">
                <a:solidFill>
                  <a:schemeClr val="tx1"/>
                </a:solidFill>
              </a:rPr>
              <a:t>Gamage</a:t>
            </a:r>
            <a:r>
              <a:rPr lang="en-US" sz="1800" dirty="0" smtClean="0">
                <a:solidFill>
                  <a:schemeClr val="tx1"/>
                </a:solidFill>
              </a:rPr>
              <a:t> O.M.</a:t>
            </a:r>
            <a:r>
              <a:rPr lang="en-US" sz="1800" b="1" dirty="0" smtClean="0">
                <a:solidFill>
                  <a:schemeClr val="tx1"/>
                </a:solidFill>
              </a:rPr>
              <a:t>   </a:t>
            </a:r>
            <a:r>
              <a:rPr lang="en-US" sz="1800" dirty="0">
                <a:solidFill>
                  <a:schemeClr val="tx1"/>
                </a:solidFill>
              </a:rPr>
              <a:t>|   </a:t>
            </a:r>
            <a:r>
              <a:rPr lang="en-US" sz="1800" b="0" dirty="0" smtClean="0">
                <a:solidFill>
                  <a:schemeClr val="tx1"/>
                </a:solidFill>
              </a:rPr>
              <a:t>2021-234</a:t>
            </a:r>
            <a:endParaRPr lang="en-US" sz="1800" b="0" dirty="0">
              <a:solidFill>
                <a:schemeClr val="tx1"/>
              </a:solidFill>
            </a:endParaRPr>
          </a:p>
        </p:txBody>
      </p:sp>
    </p:spTree>
    <p:extLst>
      <p:ext uri="{BB962C8B-B14F-4D97-AF65-F5344CB8AC3E}">
        <p14:creationId xmlns:p14="http://schemas.microsoft.com/office/powerpoint/2010/main" val="2378274093"/>
      </p:ext>
    </p:extLst>
  </p:cSld>
  <p:clrMapOvr>
    <a:masterClrMapping/>
  </p:clrMapOvr>
  <p:timing>
    <p:tnLst>
      <p:par>
        <p:cTn id="1" dur="indefinite" restart="never" nodeType="tmRoot"/>
      </p:par>
    </p:tnLst>
  </p:timing>
  <p:hf hdr="0" ftr="0"/>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smtClean="0"/>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2" name="Date Placeholder 3"/>
          <p:cNvSpPr txBox="1">
            <a:spLocks/>
          </p:cNvSpPr>
          <p:nvPr userDrawn="1"/>
        </p:nvSpPr>
        <p:spPr>
          <a:xfrm>
            <a:off x="10333490" y="6477000"/>
            <a:ext cx="990599" cy="381000"/>
          </a:xfrm>
          <a:prstGeom prst="rect">
            <a:avLst/>
          </a:prstGeom>
          <a:solidFill>
            <a:schemeClr val="bg1"/>
          </a:solidFill>
          <a:ln>
            <a:solidFill>
              <a:schemeClr val="bg1"/>
            </a:solidFill>
          </a:ln>
        </p:spPr>
        <p:txBody>
          <a:bodyPr vert="horz" lIns="91440" tIns="45720" rIns="91440" bIns="45720" rtlCol="0" anchor="ctr"/>
          <a:lstStyle>
            <a:defPPr>
              <a:defRPr lang="en-US"/>
            </a:defPPr>
            <a:lvl1pPr marL="0" algn="r" defTabSz="914400" rtl="0" eaLnBrk="1" latinLnBrk="0" hangingPunct="1">
              <a:defRPr sz="1000" b="1" i="0" kern="1200">
                <a:solidFill>
                  <a:schemeClr val="accent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9C9CA7B-DFD4-44B5-8C60-D14B8CD1FB59}" type="datetimeFigureOut">
              <a:rPr lang="en-US" sz="1100" b="1" cap="none" spc="0" smtClean="0">
                <a:ln w="0"/>
                <a:solidFill>
                  <a:schemeClr val="tx1"/>
                </a:solidFill>
                <a:effectLst>
                  <a:outerShdw blurRad="38100" dist="19050" dir="2700000" algn="tl" rotWithShape="0">
                    <a:schemeClr val="dk1">
                      <a:alpha val="40000"/>
                    </a:schemeClr>
                  </a:outerShdw>
                </a:effectLst>
              </a:rPr>
              <a:pPr/>
              <a:t>3/10/2021</a:t>
            </a:fld>
            <a:endParaRPr lang="en-US" b="1" dirty="0"/>
          </a:p>
        </p:txBody>
      </p:sp>
      <p:sp>
        <p:nvSpPr>
          <p:cNvPr id="23" name="Slide Number Placeholder 5">
            <a:extLst>
              <a:ext uri="{FF2B5EF4-FFF2-40B4-BE49-F238E27FC236}">
                <a16:creationId xmlns:a16="http://schemas.microsoft.com/office/drawing/2014/main" id="{C064364F-1F37-4C7B-B31F-2D4F671B2CB9}"/>
              </a:ext>
            </a:extLst>
          </p:cNvPr>
          <p:cNvSpPr txBox="1">
            <a:spLocks/>
          </p:cNvSpPr>
          <p:nvPr userDrawn="1"/>
        </p:nvSpPr>
        <p:spPr>
          <a:xfrm>
            <a:off x="11430000" y="6461593"/>
            <a:ext cx="451453" cy="411814"/>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7D6051F-EF20-4D26-A49B-A9D5F0B34CE8}" type="slidenum">
              <a:rPr lang="en-US" smtClean="0"/>
              <a:pPr/>
              <a:t>‹#›</a:t>
            </a:fld>
            <a:endParaRPr lang="en-US" dirty="0"/>
          </a:p>
        </p:txBody>
      </p:sp>
      <p:pic>
        <p:nvPicPr>
          <p:cNvPr id="20" name="Picture 19" descr="A picture containing photo, table, person, monitor&#10;&#10;Description automatically generated">
            <a:extLst>
              <a:ext uri="{FF2B5EF4-FFF2-40B4-BE49-F238E27FC236}">
                <a16:creationId xmlns:a16="http://schemas.microsoft.com/office/drawing/2014/main" id="{C4A8CD1C-223D-4C87-9519-FDBD49BC597A}"/>
              </a:ext>
            </a:extLst>
          </p:cNvPr>
          <p:cNvPicPr>
            <a:picLocks noChangeAspect="1"/>
          </p:cNvPicPr>
          <p:nvPr userDrawn="1"/>
        </p:nvPicPr>
        <p:blipFill rotWithShape="1">
          <a:blip r:embed="rId3"/>
          <a:srcRect t="90286" r="71976"/>
          <a:stretch/>
        </p:blipFill>
        <p:spPr>
          <a:xfrm>
            <a:off x="0" y="6380879"/>
            <a:ext cx="2514600" cy="490307"/>
          </a:xfrm>
          <a:prstGeom prst="rect">
            <a:avLst/>
          </a:prstGeom>
        </p:spPr>
      </p:pic>
      <p:sp>
        <p:nvSpPr>
          <p:cNvPr id="24" name="Slide Number Placeholder 5">
            <a:extLst>
              <a:ext uri="{FF2B5EF4-FFF2-40B4-BE49-F238E27FC236}">
                <a16:creationId xmlns:a16="http://schemas.microsoft.com/office/drawing/2014/main" id="{C064364F-1F37-4C7B-B31F-2D4F671B2CB9}"/>
              </a:ext>
            </a:extLst>
          </p:cNvPr>
          <p:cNvSpPr txBox="1">
            <a:spLocks/>
          </p:cNvSpPr>
          <p:nvPr userDrawn="1"/>
        </p:nvSpPr>
        <p:spPr>
          <a:xfrm>
            <a:off x="10428556" y="457200"/>
            <a:ext cx="695056" cy="685800"/>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B7D6051F-EF20-4D26-A49B-A9D5F0B34CE8}" type="slidenum">
              <a:rPr lang="en-US" sz="3000" smtClean="0">
                <a:solidFill>
                  <a:schemeClr val="bg1"/>
                </a:solidFill>
              </a:rPr>
              <a:pPr algn="ctr"/>
              <a:t>‹#›</a:t>
            </a:fld>
            <a:endParaRPr lang="en-US" sz="3000" dirty="0">
              <a:solidFill>
                <a:schemeClr val="bg1"/>
              </a:solidFill>
            </a:endParaRPr>
          </a:p>
        </p:txBody>
      </p:sp>
      <p:sp>
        <p:nvSpPr>
          <p:cNvPr id="21" name="Rectangle 20">
            <a:extLst>
              <a:ext uri="{FF2B5EF4-FFF2-40B4-BE49-F238E27FC236}">
                <a16:creationId xmlns:a16="http://schemas.microsoft.com/office/drawing/2014/main" id="{77C29E58-4878-471A-A8CF-FA8607A4052E}"/>
              </a:ext>
            </a:extLst>
          </p:cNvPr>
          <p:cNvSpPr/>
          <p:nvPr userDrawn="1"/>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smtClean="0">
                <a:solidFill>
                  <a:schemeClr val="tx1"/>
                </a:solidFill>
              </a:rPr>
              <a:t>IT18140330</a:t>
            </a:r>
            <a:r>
              <a:rPr lang="en-US" sz="1800" dirty="0" smtClean="0">
                <a:solidFill>
                  <a:schemeClr val="tx1"/>
                </a:solidFill>
              </a:rPr>
              <a:t>   </a:t>
            </a:r>
            <a:r>
              <a:rPr lang="en-US" sz="1800" dirty="0">
                <a:solidFill>
                  <a:schemeClr val="tx1"/>
                </a:solidFill>
              </a:rPr>
              <a:t>| </a:t>
            </a:r>
            <a:r>
              <a:rPr lang="en-US" sz="1800" dirty="0" smtClean="0">
                <a:solidFill>
                  <a:schemeClr val="tx1"/>
                </a:solidFill>
              </a:rPr>
              <a:t>  </a:t>
            </a:r>
            <a:r>
              <a:rPr lang="en-US" sz="1800" dirty="0" err="1" smtClean="0">
                <a:solidFill>
                  <a:schemeClr val="tx1"/>
                </a:solidFill>
              </a:rPr>
              <a:t>Gamage</a:t>
            </a:r>
            <a:r>
              <a:rPr lang="en-US" sz="1800" dirty="0" smtClean="0">
                <a:solidFill>
                  <a:schemeClr val="tx1"/>
                </a:solidFill>
              </a:rPr>
              <a:t> O.M.</a:t>
            </a:r>
            <a:r>
              <a:rPr lang="en-US" sz="1800" b="1" dirty="0" smtClean="0">
                <a:solidFill>
                  <a:schemeClr val="tx1"/>
                </a:solidFill>
              </a:rPr>
              <a:t>   </a:t>
            </a:r>
            <a:r>
              <a:rPr lang="en-US" sz="1800" dirty="0">
                <a:solidFill>
                  <a:schemeClr val="tx1"/>
                </a:solidFill>
              </a:rPr>
              <a:t>|   </a:t>
            </a:r>
            <a:r>
              <a:rPr lang="en-US" sz="1800" b="0" dirty="0" smtClean="0">
                <a:solidFill>
                  <a:schemeClr val="tx1"/>
                </a:solidFill>
              </a:rPr>
              <a:t>2021-234</a:t>
            </a:r>
            <a:endParaRPr lang="en-US" sz="1800" b="0" dirty="0">
              <a:solidFill>
                <a:schemeClr val="tx1"/>
              </a:solidFill>
            </a:endParaRPr>
          </a:p>
        </p:txBody>
      </p:sp>
    </p:spTree>
    <p:extLst>
      <p:ext uri="{BB962C8B-B14F-4D97-AF65-F5344CB8AC3E}">
        <p14:creationId xmlns:p14="http://schemas.microsoft.com/office/powerpoint/2010/main" val="1731894930"/>
      </p:ext>
    </p:extLst>
  </p:cSld>
  <p:clrMapOvr>
    <a:masterClrMapping/>
  </p:clrMapOvr>
  <p:timing>
    <p:tnLst>
      <p:par>
        <p:cTn id="1" dur="indefinite" restart="never" nodeType="tmRoot"/>
      </p:par>
    </p:tnLst>
  </p:timing>
  <p:hf hdr="0" ftr="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77C29E58-4878-471A-A8CF-FA8607A4052E}"/>
              </a:ext>
            </a:extLst>
          </p:cNvPr>
          <p:cNvSpPr/>
          <p:nvPr userDrawn="1"/>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smtClean="0">
                <a:solidFill>
                  <a:schemeClr val="tx1"/>
                </a:solidFill>
              </a:rPr>
              <a:t>IT18009446</a:t>
            </a:r>
            <a:r>
              <a:rPr lang="en-US" sz="1800" dirty="0" smtClean="0">
                <a:solidFill>
                  <a:schemeClr val="tx1"/>
                </a:solidFill>
              </a:rPr>
              <a:t>   </a:t>
            </a:r>
            <a:r>
              <a:rPr lang="en-US" sz="1800" dirty="0">
                <a:solidFill>
                  <a:schemeClr val="tx1"/>
                </a:solidFill>
              </a:rPr>
              <a:t>| </a:t>
            </a:r>
            <a:r>
              <a:rPr lang="en-US" sz="1800" dirty="0" smtClean="0">
                <a:solidFill>
                  <a:schemeClr val="tx1"/>
                </a:solidFill>
              </a:rPr>
              <a:t>  </a:t>
            </a:r>
            <a:r>
              <a:rPr lang="en-US" sz="1800" dirty="0" err="1" smtClean="0">
                <a:solidFill>
                  <a:schemeClr val="tx1"/>
                </a:solidFill>
              </a:rPr>
              <a:t>Amarasekara</a:t>
            </a:r>
            <a:r>
              <a:rPr lang="en-US" sz="1800" dirty="0" smtClean="0">
                <a:solidFill>
                  <a:schemeClr val="tx1"/>
                </a:solidFill>
              </a:rPr>
              <a:t> T.N.E.</a:t>
            </a:r>
            <a:r>
              <a:rPr lang="en-US" sz="1800" b="1" dirty="0" smtClean="0">
                <a:solidFill>
                  <a:schemeClr val="tx1"/>
                </a:solidFill>
              </a:rPr>
              <a:t>   </a:t>
            </a:r>
            <a:r>
              <a:rPr lang="en-US" sz="1800" dirty="0">
                <a:solidFill>
                  <a:schemeClr val="tx1"/>
                </a:solidFill>
              </a:rPr>
              <a:t>|   </a:t>
            </a:r>
            <a:r>
              <a:rPr lang="en-US" sz="1800" b="0" dirty="0" smtClean="0">
                <a:solidFill>
                  <a:schemeClr val="tx1"/>
                </a:solidFill>
              </a:rPr>
              <a:t>2021-234</a:t>
            </a:r>
            <a:endParaRPr lang="en-US" sz="1800" b="0" dirty="0">
              <a:solidFill>
                <a:schemeClr val="tx1"/>
              </a:solidFill>
            </a:endParaRPr>
          </a:p>
        </p:txBody>
      </p:sp>
      <p:sp>
        <p:nvSpPr>
          <p:cNvPr id="29" name="Date Placeholder 3"/>
          <p:cNvSpPr txBox="1">
            <a:spLocks/>
          </p:cNvSpPr>
          <p:nvPr userDrawn="1"/>
        </p:nvSpPr>
        <p:spPr>
          <a:xfrm>
            <a:off x="10333490" y="6477000"/>
            <a:ext cx="990599" cy="381000"/>
          </a:xfrm>
          <a:prstGeom prst="rect">
            <a:avLst/>
          </a:prstGeom>
          <a:solidFill>
            <a:schemeClr val="bg1"/>
          </a:solidFill>
          <a:ln>
            <a:solidFill>
              <a:schemeClr val="bg1"/>
            </a:solidFill>
          </a:ln>
        </p:spPr>
        <p:txBody>
          <a:bodyPr vert="horz" lIns="91440" tIns="45720" rIns="91440" bIns="45720" rtlCol="0" anchor="ctr"/>
          <a:lstStyle>
            <a:defPPr>
              <a:defRPr lang="en-US"/>
            </a:defPPr>
            <a:lvl1pPr marL="0" algn="r" defTabSz="914400" rtl="0" eaLnBrk="1" latinLnBrk="0" hangingPunct="1">
              <a:defRPr sz="1000" b="1" i="0" kern="1200">
                <a:solidFill>
                  <a:schemeClr val="accent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9C9CA7B-DFD4-44B5-8C60-D14B8CD1FB59}" type="datetimeFigureOut">
              <a:rPr lang="en-US" sz="1100" b="1" cap="none" spc="0" smtClean="0">
                <a:ln w="0"/>
                <a:solidFill>
                  <a:schemeClr val="tx1"/>
                </a:solidFill>
                <a:effectLst>
                  <a:outerShdw blurRad="38100" dist="19050" dir="2700000" algn="tl" rotWithShape="0">
                    <a:schemeClr val="dk1">
                      <a:alpha val="40000"/>
                    </a:schemeClr>
                  </a:outerShdw>
                </a:effectLst>
              </a:rPr>
              <a:pPr/>
              <a:t>3/10/2021</a:t>
            </a:fld>
            <a:endParaRPr lang="en-US" b="1" dirty="0"/>
          </a:p>
        </p:txBody>
      </p:sp>
      <p:sp>
        <p:nvSpPr>
          <p:cNvPr id="30" name="Slide Number Placeholder 5">
            <a:extLst>
              <a:ext uri="{FF2B5EF4-FFF2-40B4-BE49-F238E27FC236}">
                <a16:creationId xmlns:a16="http://schemas.microsoft.com/office/drawing/2014/main" id="{C064364F-1F37-4C7B-B31F-2D4F671B2CB9}"/>
              </a:ext>
            </a:extLst>
          </p:cNvPr>
          <p:cNvSpPr txBox="1">
            <a:spLocks/>
          </p:cNvSpPr>
          <p:nvPr userDrawn="1"/>
        </p:nvSpPr>
        <p:spPr>
          <a:xfrm>
            <a:off x="11430000" y="6461593"/>
            <a:ext cx="451453" cy="411814"/>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7D6051F-EF20-4D26-A49B-A9D5F0B34CE8}" type="slidenum">
              <a:rPr lang="en-US" smtClean="0"/>
              <a:pPr/>
              <a:t>‹#›</a:t>
            </a:fld>
            <a:endParaRPr lang="en-US" dirty="0"/>
          </a:p>
        </p:txBody>
      </p:sp>
      <p:pic>
        <p:nvPicPr>
          <p:cNvPr id="24" name="Picture 23" descr="A picture containing photo, table, person, monitor&#10;&#10;Description automatically generated">
            <a:extLst>
              <a:ext uri="{FF2B5EF4-FFF2-40B4-BE49-F238E27FC236}">
                <a16:creationId xmlns:a16="http://schemas.microsoft.com/office/drawing/2014/main" id="{C4A8CD1C-223D-4C87-9519-FDBD49BC597A}"/>
              </a:ext>
            </a:extLst>
          </p:cNvPr>
          <p:cNvPicPr>
            <a:picLocks noChangeAspect="1"/>
          </p:cNvPicPr>
          <p:nvPr userDrawn="1"/>
        </p:nvPicPr>
        <p:blipFill rotWithShape="1">
          <a:blip r:embed="rId3"/>
          <a:srcRect t="90286" r="71976"/>
          <a:stretch/>
        </p:blipFill>
        <p:spPr>
          <a:xfrm>
            <a:off x="0" y="6380879"/>
            <a:ext cx="2514600" cy="490307"/>
          </a:xfrm>
          <a:prstGeom prst="rect">
            <a:avLst/>
          </a:prstGeom>
        </p:spPr>
      </p:pic>
      <p:sp>
        <p:nvSpPr>
          <p:cNvPr id="23" name="Slide Number Placeholder 5">
            <a:extLst>
              <a:ext uri="{FF2B5EF4-FFF2-40B4-BE49-F238E27FC236}">
                <a16:creationId xmlns:a16="http://schemas.microsoft.com/office/drawing/2014/main" id="{C064364F-1F37-4C7B-B31F-2D4F671B2CB9}"/>
              </a:ext>
            </a:extLst>
          </p:cNvPr>
          <p:cNvSpPr txBox="1">
            <a:spLocks/>
          </p:cNvSpPr>
          <p:nvPr userDrawn="1"/>
        </p:nvSpPr>
        <p:spPr>
          <a:xfrm>
            <a:off x="10428556" y="457200"/>
            <a:ext cx="695056" cy="685800"/>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B7D6051F-EF20-4D26-A49B-A9D5F0B34CE8}" type="slidenum">
              <a:rPr lang="en-US" sz="3000" smtClean="0">
                <a:solidFill>
                  <a:schemeClr val="bg1"/>
                </a:solidFill>
              </a:rPr>
              <a:pPr algn="ctr"/>
              <a:t>‹#›</a:t>
            </a:fld>
            <a:endParaRPr lang="en-US" sz="3000" dirty="0">
              <a:solidFill>
                <a:schemeClr val="bg1"/>
              </a:solidFill>
            </a:endParaRPr>
          </a:p>
        </p:txBody>
      </p:sp>
    </p:spTree>
    <p:extLst>
      <p:ext uri="{BB962C8B-B14F-4D97-AF65-F5344CB8AC3E}">
        <p14:creationId xmlns:p14="http://schemas.microsoft.com/office/powerpoint/2010/main" val="672853271"/>
      </p:ext>
    </p:extLst>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smtClean="0"/>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8" name="Date Placeholder 3"/>
          <p:cNvSpPr txBox="1">
            <a:spLocks/>
          </p:cNvSpPr>
          <p:nvPr userDrawn="1"/>
        </p:nvSpPr>
        <p:spPr>
          <a:xfrm>
            <a:off x="10333490" y="6477000"/>
            <a:ext cx="990599" cy="381000"/>
          </a:xfrm>
          <a:prstGeom prst="rect">
            <a:avLst/>
          </a:prstGeom>
          <a:solidFill>
            <a:schemeClr val="bg1"/>
          </a:solidFill>
          <a:ln>
            <a:solidFill>
              <a:schemeClr val="bg1"/>
            </a:solidFill>
          </a:ln>
        </p:spPr>
        <p:txBody>
          <a:bodyPr vert="horz" lIns="91440" tIns="45720" rIns="91440" bIns="45720" rtlCol="0" anchor="ctr"/>
          <a:lstStyle>
            <a:defPPr>
              <a:defRPr lang="en-US"/>
            </a:defPPr>
            <a:lvl1pPr marL="0" algn="r" defTabSz="914400" rtl="0" eaLnBrk="1" latinLnBrk="0" hangingPunct="1">
              <a:defRPr sz="1000" b="1" i="0" kern="1200">
                <a:solidFill>
                  <a:schemeClr val="accent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9C9CA7B-DFD4-44B5-8C60-D14B8CD1FB59}" type="datetimeFigureOut">
              <a:rPr lang="en-US" sz="1100" b="1" cap="none" spc="0" smtClean="0">
                <a:ln w="0"/>
                <a:solidFill>
                  <a:schemeClr val="tx1"/>
                </a:solidFill>
                <a:effectLst>
                  <a:outerShdw blurRad="38100" dist="19050" dir="2700000" algn="tl" rotWithShape="0">
                    <a:schemeClr val="dk1">
                      <a:alpha val="40000"/>
                    </a:schemeClr>
                  </a:outerShdw>
                </a:effectLst>
              </a:rPr>
              <a:pPr/>
              <a:t>3/10/2021</a:t>
            </a:fld>
            <a:endParaRPr lang="en-US" b="1" dirty="0"/>
          </a:p>
        </p:txBody>
      </p:sp>
      <p:sp>
        <p:nvSpPr>
          <p:cNvPr id="29" name="Slide Number Placeholder 5">
            <a:extLst>
              <a:ext uri="{FF2B5EF4-FFF2-40B4-BE49-F238E27FC236}">
                <a16:creationId xmlns:a16="http://schemas.microsoft.com/office/drawing/2014/main" id="{C064364F-1F37-4C7B-B31F-2D4F671B2CB9}"/>
              </a:ext>
            </a:extLst>
          </p:cNvPr>
          <p:cNvSpPr txBox="1">
            <a:spLocks/>
          </p:cNvSpPr>
          <p:nvPr userDrawn="1"/>
        </p:nvSpPr>
        <p:spPr>
          <a:xfrm>
            <a:off x="11430000" y="6461593"/>
            <a:ext cx="451453" cy="411814"/>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7D6051F-EF20-4D26-A49B-A9D5F0B34CE8}" type="slidenum">
              <a:rPr lang="en-US" smtClean="0"/>
              <a:pPr/>
              <a:t>‹#›</a:t>
            </a:fld>
            <a:endParaRPr lang="en-US" dirty="0"/>
          </a:p>
        </p:txBody>
      </p:sp>
      <p:pic>
        <p:nvPicPr>
          <p:cNvPr id="26" name="Picture 25" descr="A picture containing photo, table, person, monitor&#10;&#10;Description automatically generated">
            <a:extLst>
              <a:ext uri="{FF2B5EF4-FFF2-40B4-BE49-F238E27FC236}">
                <a16:creationId xmlns:a16="http://schemas.microsoft.com/office/drawing/2014/main" id="{C4A8CD1C-223D-4C87-9519-FDBD49BC597A}"/>
              </a:ext>
            </a:extLst>
          </p:cNvPr>
          <p:cNvPicPr>
            <a:picLocks noChangeAspect="1"/>
          </p:cNvPicPr>
          <p:nvPr userDrawn="1"/>
        </p:nvPicPr>
        <p:blipFill rotWithShape="1">
          <a:blip r:embed="rId3"/>
          <a:srcRect t="90286" r="71976"/>
          <a:stretch/>
        </p:blipFill>
        <p:spPr>
          <a:xfrm>
            <a:off x="0" y="6380879"/>
            <a:ext cx="2514600" cy="490307"/>
          </a:xfrm>
          <a:prstGeom prst="rect">
            <a:avLst/>
          </a:prstGeom>
        </p:spPr>
      </p:pic>
      <p:sp>
        <p:nvSpPr>
          <p:cNvPr id="27" name="Slide Number Placeholder 5">
            <a:extLst>
              <a:ext uri="{FF2B5EF4-FFF2-40B4-BE49-F238E27FC236}">
                <a16:creationId xmlns:a16="http://schemas.microsoft.com/office/drawing/2014/main" id="{C064364F-1F37-4C7B-B31F-2D4F671B2CB9}"/>
              </a:ext>
            </a:extLst>
          </p:cNvPr>
          <p:cNvSpPr txBox="1">
            <a:spLocks/>
          </p:cNvSpPr>
          <p:nvPr userDrawn="1"/>
        </p:nvSpPr>
        <p:spPr>
          <a:xfrm>
            <a:off x="10428556" y="457200"/>
            <a:ext cx="695056" cy="685800"/>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B7D6051F-EF20-4D26-A49B-A9D5F0B34CE8}" type="slidenum">
              <a:rPr lang="en-US" sz="3000" smtClean="0">
                <a:solidFill>
                  <a:schemeClr val="bg1"/>
                </a:solidFill>
              </a:rPr>
              <a:pPr algn="ctr"/>
              <a:t>‹#›</a:t>
            </a:fld>
            <a:endParaRPr lang="en-US" sz="3000" dirty="0">
              <a:solidFill>
                <a:schemeClr val="bg1"/>
              </a:solidFill>
            </a:endParaRPr>
          </a:p>
        </p:txBody>
      </p:sp>
      <p:sp>
        <p:nvSpPr>
          <p:cNvPr id="30" name="Rectangle 29">
            <a:extLst>
              <a:ext uri="{FF2B5EF4-FFF2-40B4-BE49-F238E27FC236}">
                <a16:creationId xmlns:a16="http://schemas.microsoft.com/office/drawing/2014/main" id="{77C29E58-4878-471A-A8CF-FA8607A4052E}"/>
              </a:ext>
            </a:extLst>
          </p:cNvPr>
          <p:cNvSpPr/>
          <p:nvPr userDrawn="1"/>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smtClean="0">
                <a:solidFill>
                  <a:schemeClr val="tx1"/>
                </a:solidFill>
              </a:rPr>
              <a:t>IT18140330</a:t>
            </a:r>
            <a:r>
              <a:rPr lang="en-US" sz="1800" dirty="0" smtClean="0">
                <a:solidFill>
                  <a:schemeClr val="tx1"/>
                </a:solidFill>
              </a:rPr>
              <a:t>   </a:t>
            </a:r>
            <a:r>
              <a:rPr lang="en-US" sz="1800" dirty="0">
                <a:solidFill>
                  <a:schemeClr val="tx1"/>
                </a:solidFill>
              </a:rPr>
              <a:t>| </a:t>
            </a:r>
            <a:r>
              <a:rPr lang="en-US" sz="1800" dirty="0" smtClean="0">
                <a:solidFill>
                  <a:schemeClr val="tx1"/>
                </a:solidFill>
              </a:rPr>
              <a:t>  </a:t>
            </a:r>
            <a:r>
              <a:rPr lang="en-US" sz="1800" dirty="0" err="1" smtClean="0">
                <a:solidFill>
                  <a:schemeClr val="tx1"/>
                </a:solidFill>
              </a:rPr>
              <a:t>Gamage</a:t>
            </a:r>
            <a:r>
              <a:rPr lang="en-US" sz="1800" dirty="0" smtClean="0">
                <a:solidFill>
                  <a:schemeClr val="tx1"/>
                </a:solidFill>
              </a:rPr>
              <a:t> O.M.</a:t>
            </a:r>
            <a:r>
              <a:rPr lang="en-US" sz="1800" b="1" dirty="0" smtClean="0">
                <a:solidFill>
                  <a:schemeClr val="tx1"/>
                </a:solidFill>
              </a:rPr>
              <a:t>   </a:t>
            </a:r>
            <a:r>
              <a:rPr lang="en-US" sz="1800" dirty="0">
                <a:solidFill>
                  <a:schemeClr val="tx1"/>
                </a:solidFill>
              </a:rPr>
              <a:t>|   </a:t>
            </a:r>
            <a:r>
              <a:rPr lang="en-US" sz="1800" b="0" dirty="0" smtClean="0">
                <a:solidFill>
                  <a:schemeClr val="tx1"/>
                </a:solidFill>
              </a:rPr>
              <a:t>2021-234</a:t>
            </a:r>
            <a:endParaRPr lang="en-US" sz="1800" b="0" dirty="0">
              <a:solidFill>
                <a:schemeClr val="tx1"/>
              </a:solidFill>
            </a:endParaRPr>
          </a:p>
        </p:txBody>
      </p:sp>
    </p:spTree>
    <p:extLst>
      <p:ext uri="{BB962C8B-B14F-4D97-AF65-F5344CB8AC3E}">
        <p14:creationId xmlns:p14="http://schemas.microsoft.com/office/powerpoint/2010/main" val="3923450709"/>
      </p:ext>
    </p:extLst>
  </p:cSld>
  <p:clrMapOvr>
    <a:masterClrMapping/>
  </p:clrMapOvr>
  <p:timing>
    <p:tnLst>
      <p:par>
        <p:cTn id="1" dur="indefinite" restart="never" nodeType="tmRoot"/>
      </p:par>
    </p:tnLst>
  </p:timing>
  <p:hf hdr="0" ftr="0"/>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userDrawn="1"/>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2" name="Date Placeholder 3"/>
          <p:cNvSpPr txBox="1">
            <a:spLocks/>
          </p:cNvSpPr>
          <p:nvPr userDrawn="1"/>
        </p:nvSpPr>
        <p:spPr>
          <a:xfrm>
            <a:off x="10333490" y="6477000"/>
            <a:ext cx="990599" cy="381000"/>
          </a:xfrm>
          <a:prstGeom prst="rect">
            <a:avLst/>
          </a:prstGeom>
          <a:solidFill>
            <a:schemeClr val="bg1"/>
          </a:solidFill>
          <a:ln>
            <a:solidFill>
              <a:schemeClr val="bg1"/>
            </a:solidFill>
          </a:ln>
        </p:spPr>
        <p:txBody>
          <a:bodyPr vert="horz" lIns="91440" tIns="45720" rIns="91440" bIns="45720" rtlCol="0" anchor="ctr"/>
          <a:lstStyle>
            <a:defPPr>
              <a:defRPr lang="en-US"/>
            </a:defPPr>
            <a:lvl1pPr marL="0" algn="r" defTabSz="914400" rtl="0" eaLnBrk="1" latinLnBrk="0" hangingPunct="1">
              <a:defRPr sz="1000" b="1" i="0" kern="1200">
                <a:solidFill>
                  <a:schemeClr val="accent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9C9CA7B-DFD4-44B5-8C60-D14B8CD1FB59}" type="datetimeFigureOut">
              <a:rPr lang="en-US" sz="1100" b="1" cap="none" spc="0" smtClean="0">
                <a:ln w="0"/>
                <a:solidFill>
                  <a:schemeClr val="tx1"/>
                </a:solidFill>
                <a:effectLst>
                  <a:outerShdw blurRad="38100" dist="19050" dir="2700000" algn="tl" rotWithShape="0">
                    <a:schemeClr val="dk1">
                      <a:alpha val="40000"/>
                    </a:schemeClr>
                  </a:outerShdw>
                </a:effectLst>
              </a:rPr>
              <a:pPr/>
              <a:t>3/10/2021</a:t>
            </a:fld>
            <a:endParaRPr lang="en-US" b="1" dirty="0"/>
          </a:p>
        </p:txBody>
      </p:sp>
      <p:sp>
        <p:nvSpPr>
          <p:cNvPr id="23" name="Slide Number Placeholder 5">
            <a:extLst>
              <a:ext uri="{FF2B5EF4-FFF2-40B4-BE49-F238E27FC236}">
                <a16:creationId xmlns:a16="http://schemas.microsoft.com/office/drawing/2014/main" id="{C064364F-1F37-4C7B-B31F-2D4F671B2CB9}"/>
              </a:ext>
            </a:extLst>
          </p:cNvPr>
          <p:cNvSpPr txBox="1">
            <a:spLocks/>
          </p:cNvSpPr>
          <p:nvPr userDrawn="1"/>
        </p:nvSpPr>
        <p:spPr>
          <a:xfrm>
            <a:off x="11430000" y="6461593"/>
            <a:ext cx="451453" cy="411814"/>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7D6051F-EF20-4D26-A49B-A9D5F0B34CE8}" type="slidenum">
              <a:rPr lang="en-US" smtClean="0"/>
              <a:pPr/>
              <a:t>‹#›</a:t>
            </a:fld>
            <a:endParaRPr lang="en-US" dirty="0"/>
          </a:p>
        </p:txBody>
      </p:sp>
      <p:pic>
        <p:nvPicPr>
          <p:cNvPr id="20" name="Picture 19" descr="A picture containing photo, table, person, monitor&#10;&#10;Description automatically generated">
            <a:extLst>
              <a:ext uri="{FF2B5EF4-FFF2-40B4-BE49-F238E27FC236}">
                <a16:creationId xmlns:a16="http://schemas.microsoft.com/office/drawing/2014/main" id="{C4A8CD1C-223D-4C87-9519-FDBD49BC597A}"/>
              </a:ext>
            </a:extLst>
          </p:cNvPr>
          <p:cNvPicPr>
            <a:picLocks noChangeAspect="1"/>
          </p:cNvPicPr>
          <p:nvPr userDrawn="1"/>
        </p:nvPicPr>
        <p:blipFill rotWithShape="1">
          <a:blip r:embed="rId3"/>
          <a:srcRect t="90286" r="71976"/>
          <a:stretch/>
        </p:blipFill>
        <p:spPr>
          <a:xfrm>
            <a:off x="0" y="6380879"/>
            <a:ext cx="2514600" cy="490307"/>
          </a:xfrm>
          <a:prstGeom prst="rect">
            <a:avLst/>
          </a:prstGeom>
        </p:spPr>
      </p:pic>
      <p:sp>
        <p:nvSpPr>
          <p:cNvPr id="21" name="Slide Number Placeholder 5">
            <a:extLst>
              <a:ext uri="{FF2B5EF4-FFF2-40B4-BE49-F238E27FC236}">
                <a16:creationId xmlns:a16="http://schemas.microsoft.com/office/drawing/2014/main" id="{C064364F-1F37-4C7B-B31F-2D4F671B2CB9}"/>
              </a:ext>
            </a:extLst>
          </p:cNvPr>
          <p:cNvSpPr txBox="1">
            <a:spLocks/>
          </p:cNvSpPr>
          <p:nvPr userDrawn="1"/>
        </p:nvSpPr>
        <p:spPr>
          <a:xfrm>
            <a:off x="10428556" y="457200"/>
            <a:ext cx="695056" cy="685800"/>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B7D6051F-EF20-4D26-A49B-A9D5F0B34CE8}" type="slidenum">
              <a:rPr lang="en-US" sz="3000" smtClean="0">
                <a:solidFill>
                  <a:schemeClr val="bg1"/>
                </a:solidFill>
              </a:rPr>
              <a:pPr algn="ctr"/>
              <a:t>‹#›</a:t>
            </a:fld>
            <a:endParaRPr lang="en-US" sz="3000" dirty="0">
              <a:solidFill>
                <a:schemeClr val="bg1"/>
              </a:solidFill>
            </a:endParaRPr>
          </a:p>
        </p:txBody>
      </p:sp>
      <p:sp>
        <p:nvSpPr>
          <p:cNvPr id="24" name="Rectangle 23">
            <a:extLst>
              <a:ext uri="{FF2B5EF4-FFF2-40B4-BE49-F238E27FC236}">
                <a16:creationId xmlns:a16="http://schemas.microsoft.com/office/drawing/2014/main" id="{77C29E58-4878-471A-A8CF-FA8607A4052E}"/>
              </a:ext>
            </a:extLst>
          </p:cNvPr>
          <p:cNvSpPr/>
          <p:nvPr userDrawn="1"/>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smtClean="0">
                <a:solidFill>
                  <a:schemeClr val="tx1"/>
                </a:solidFill>
              </a:rPr>
              <a:t>IT18140330</a:t>
            </a:r>
            <a:r>
              <a:rPr lang="en-US" sz="1800" dirty="0" smtClean="0">
                <a:solidFill>
                  <a:schemeClr val="tx1"/>
                </a:solidFill>
              </a:rPr>
              <a:t>   </a:t>
            </a:r>
            <a:r>
              <a:rPr lang="en-US" sz="1800" dirty="0">
                <a:solidFill>
                  <a:schemeClr val="tx1"/>
                </a:solidFill>
              </a:rPr>
              <a:t>| </a:t>
            </a:r>
            <a:r>
              <a:rPr lang="en-US" sz="1800" dirty="0" smtClean="0">
                <a:solidFill>
                  <a:schemeClr val="tx1"/>
                </a:solidFill>
              </a:rPr>
              <a:t>  </a:t>
            </a:r>
            <a:r>
              <a:rPr lang="en-US" sz="1800" dirty="0" err="1" smtClean="0">
                <a:solidFill>
                  <a:schemeClr val="tx1"/>
                </a:solidFill>
              </a:rPr>
              <a:t>Gamage</a:t>
            </a:r>
            <a:r>
              <a:rPr lang="en-US" sz="1800" dirty="0" smtClean="0">
                <a:solidFill>
                  <a:schemeClr val="tx1"/>
                </a:solidFill>
              </a:rPr>
              <a:t> O.M.</a:t>
            </a:r>
            <a:r>
              <a:rPr lang="en-US" sz="1800" b="1" dirty="0" smtClean="0">
                <a:solidFill>
                  <a:schemeClr val="tx1"/>
                </a:solidFill>
              </a:rPr>
              <a:t>   </a:t>
            </a:r>
            <a:r>
              <a:rPr lang="en-US" sz="1800" dirty="0">
                <a:solidFill>
                  <a:schemeClr val="tx1"/>
                </a:solidFill>
              </a:rPr>
              <a:t>|   </a:t>
            </a:r>
            <a:r>
              <a:rPr lang="en-US" sz="1800" b="0" dirty="0" smtClean="0">
                <a:solidFill>
                  <a:schemeClr val="tx1"/>
                </a:solidFill>
              </a:rPr>
              <a:t>2021-234</a:t>
            </a:r>
            <a:endParaRPr lang="en-US" sz="1800" b="0" dirty="0">
              <a:solidFill>
                <a:schemeClr val="tx1"/>
              </a:solidFill>
            </a:endParaRPr>
          </a:p>
        </p:txBody>
      </p:sp>
    </p:spTree>
    <p:extLst>
      <p:ext uri="{BB962C8B-B14F-4D97-AF65-F5344CB8AC3E}">
        <p14:creationId xmlns:p14="http://schemas.microsoft.com/office/powerpoint/2010/main" val="3025198766"/>
      </p:ext>
    </p:extLst>
  </p:cSld>
  <p:clrMapOvr>
    <a:masterClrMapping/>
  </p:clrMapOvr>
  <p:timing>
    <p:tnLst>
      <p:par>
        <p:cTn id="1" dur="indefinite" restart="never" nodeType="tmRoot"/>
      </p:par>
    </p:tnLst>
  </p:timing>
  <p:hf hdr="0" ftr="0"/>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smtClean="0"/>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12" name="Slide Number Placeholder 5">
            <a:extLst>
              <a:ext uri="{FF2B5EF4-FFF2-40B4-BE49-F238E27FC236}">
                <a16:creationId xmlns:a16="http://schemas.microsoft.com/office/drawing/2014/main" id="{C064364F-1F37-4C7B-B31F-2D4F671B2CB9}"/>
              </a:ext>
            </a:extLst>
          </p:cNvPr>
          <p:cNvSpPr txBox="1">
            <a:spLocks/>
          </p:cNvSpPr>
          <p:nvPr userDrawn="1"/>
        </p:nvSpPr>
        <p:spPr>
          <a:xfrm>
            <a:off x="10428556" y="457200"/>
            <a:ext cx="695056" cy="685800"/>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B7D6051F-EF20-4D26-A49B-A9D5F0B34CE8}" type="slidenum">
              <a:rPr lang="en-US" sz="3000" smtClean="0">
                <a:solidFill>
                  <a:schemeClr val="bg1"/>
                </a:solidFill>
              </a:rPr>
              <a:pPr algn="ctr"/>
              <a:t>‹#›</a:t>
            </a:fld>
            <a:endParaRPr lang="en-US" sz="3000" dirty="0">
              <a:solidFill>
                <a:schemeClr val="bg1"/>
              </a:solidFill>
            </a:endParaRPr>
          </a:p>
        </p:txBody>
      </p:sp>
      <p:sp>
        <p:nvSpPr>
          <p:cNvPr id="13" name="Rectangle 12">
            <a:extLst>
              <a:ext uri="{FF2B5EF4-FFF2-40B4-BE49-F238E27FC236}">
                <a16:creationId xmlns:a16="http://schemas.microsoft.com/office/drawing/2014/main" id="{77C29E58-4878-471A-A8CF-FA8607A4052E}"/>
              </a:ext>
            </a:extLst>
          </p:cNvPr>
          <p:cNvSpPr/>
          <p:nvPr userDrawn="1"/>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smtClean="0">
                <a:solidFill>
                  <a:schemeClr val="tx1"/>
                </a:solidFill>
              </a:rPr>
              <a:t>IT18140330</a:t>
            </a:r>
            <a:r>
              <a:rPr lang="en-US" sz="1800" dirty="0" smtClean="0">
                <a:solidFill>
                  <a:schemeClr val="tx1"/>
                </a:solidFill>
              </a:rPr>
              <a:t>   </a:t>
            </a:r>
            <a:r>
              <a:rPr lang="en-US" sz="1800" dirty="0">
                <a:solidFill>
                  <a:schemeClr val="tx1"/>
                </a:solidFill>
              </a:rPr>
              <a:t>| </a:t>
            </a:r>
            <a:r>
              <a:rPr lang="en-US" sz="1800" dirty="0" smtClean="0">
                <a:solidFill>
                  <a:schemeClr val="tx1"/>
                </a:solidFill>
              </a:rPr>
              <a:t>  </a:t>
            </a:r>
            <a:r>
              <a:rPr lang="en-US" sz="1800" dirty="0" err="1" smtClean="0">
                <a:solidFill>
                  <a:schemeClr val="tx1"/>
                </a:solidFill>
              </a:rPr>
              <a:t>Gamage</a:t>
            </a:r>
            <a:r>
              <a:rPr lang="en-US" sz="1800" dirty="0" smtClean="0">
                <a:solidFill>
                  <a:schemeClr val="tx1"/>
                </a:solidFill>
              </a:rPr>
              <a:t> O.M.</a:t>
            </a:r>
            <a:r>
              <a:rPr lang="en-US" sz="1800" b="1" dirty="0" smtClean="0">
                <a:solidFill>
                  <a:schemeClr val="tx1"/>
                </a:solidFill>
              </a:rPr>
              <a:t>   </a:t>
            </a:r>
            <a:r>
              <a:rPr lang="en-US" sz="1800" dirty="0">
                <a:solidFill>
                  <a:schemeClr val="tx1"/>
                </a:solidFill>
              </a:rPr>
              <a:t>|   </a:t>
            </a:r>
            <a:r>
              <a:rPr lang="en-US" sz="1800" b="0" dirty="0" smtClean="0">
                <a:solidFill>
                  <a:schemeClr val="tx1"/>
                </a:solidFill>
              </a:rPr>
              <a:t>2021-234</a:t>
            </a:r>
            <a:endParaRPr lang="en-US" sz="1800" b="0" dirty="0">
              <a:solidFill>
                <a:schemeClr val="tx1"/>
              </a:solidFill>
            </a:endParaRPr>
          </a:p>
        </p:txBody>
      </p:sp>
    </p:spTree>
    <p:extLst>
      <p:ext uri="{BB962C8B-B14F-4D97-AF65-F5344CB8AC3E}">
        <p14:creationId xmlns:p14="http://schemas.microsoft.com/office/powerpoint/2010/main" val="2683726861"/>
      </p:ext>
    </p:extLst>
  </p:cSld>
  <p:clrMapOvr>
    <a:masterClrMapping/>
  </p:clrMapOvr>
  <p:timing>
    <p:tnLst>
      <p:par>
        <p:cTn id="1" dur="indefinite" restart="never" nodeType="tmRoot"/>
      </p:par>
    </p:tnLst>
  </p:timing>
  <p:hf hdr="0" ftr="0"/>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smtClean="0"/>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15" name="Slide Number Placeholder 5">
            <a:extLst>
              <a:ext uri="{FF2B5EF4-FFF2-40B4-BE49-F238E27FC236}">
                <a16:creationId xmlns:a16="http://schemas.microsoft.com/office/drawing/2014/main" id="{C064364F-1F37-4C7B-B31F-2D4F671B2CB9}"/>
              </a:ext>
            </a:extLst>
          </p:cNvPr>
          <p:cNvSpPr txBox="1">
            <a:spLocks/>
          </p:cNvSpPr>
          <p:nvPr userDrawn="1"/>
        </p:nvSpPr>
        <p:spPr>
          <a:xfrm>
            <a:off x="10428556" y="457200"/>
            <a:ext cx="695056" cy="685800"/>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B7D6051F-EF20-4D26-A49B-A9D5F0B34CE8}" type="slidenum">
              <a:rPr lang="en-US" sz="3000" smtClean="0">
                <a:solidFill>
                  <a:schemeClr val="bg1"/>
                </a:solidFill>
              </a:rPr>
              <a:pPr algn="ctr"/>
              <a:t>‹#›</a:t>
            </a:fld>
            <a:endParaRPr lang="en-US" sz="3000" dirty="0">
              <a:solidFill>
                <a:schemeClr val="bg1"/>
              </a:solidFill>
            </a:endParaRPr>
          </a:p>
        </p:txBody>
      </p:sp>
      <p:sp>
        <p:nvSpPr>
          <p:cNvPr id="16" name="Rectangle 15">
            <a:extLst>
              <a:ext uri="{FF2B5EF4-FFF2-40B4-BE49-F238E27FC236}">
                <a16:creationId xmlns:a16="http://schemas.microsoft.com/office/drawing/2014/main" id="{77C29E58-4878-471A-A8CF-FA8607A4052E}"/>
              </a:ext>
            </a:extLst>
          </p:cNvPr>
          <p:cNvSpPr/>
          <p:nvPr userDrawn="1"/>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smtClean="0">
                <a:solidFill>
                  <a:schemeClr val="tx1"/>
                </a:solidFill>
              </a:rPr>
              <a:t>IT18140330</a:t>
            </a:r>
            <a:r>
              <a:rPr lang="en-US" sz="1800" dirty="0" smtClean="0">
                <a:solidFill>
                  <a:schemeClr val="tx1"/>
                </a:solidFill>
              </a:rPr>
              <a:t>   </a:t>
            </a:r>
            <a:r>
              <a:rPr lang="en-US" sz="1800" dirty="0">
                <a:solidFill>
                  <a:schemeClr val="tx1"/>
                </a:solidFill>
              </a:rPr>
              <a:t>| </a:t>
            </a:r>
            <a:r>
              <a:rPr lang="en-US" sz="1800" dirty="0" smtClean="0">
                <a:solidFill>
                  <a:schemeClr val="tx1"/>
                </a:solidFill>
              </a:rPr>
              <a:t>  </a:t>
            </a:r>
            <a:r>
              <a:rPr lang="en-US" sz="1800" dirty="0" err="1" smtClean="0">
                <a:solidFill>
                  <a:schemeClr val="tx1"/>
                </a:solidFill>
              </a:rPr>
              <a:t>Gamage</a:t>
            </a:r>
            <a:r>
              <a:rPr lang="en-US" sz="1800" dirty="0" smtClean="0">
                <a:solidFill>
                  <a:schemeClr val="tx1"/>
                </a:solidFill>
              </a:rPr>
              <a:t> O.M.</a:t>
            </a:r>
            <a:r>
              <a:rPr lang="en-US" sz="1800" b="1" dirty="0" smtClean="0">
                <a:solidFill>
                  <a:schemeClr val="tx1"/>
                </a:solidFill>
              </a:rPr>
              <a:t>   </a:t>
            </a:r>
            <a:r>
              <a:rPr lang="en-US" sz="1800" dirty="0">
                <a:solidFill>
                  <a:schemeClr val="tx1"/>
                </a:solidFill>
              </a:rPr>
              <a:t>|   </a:t>
            </a:r>
            <a:r>
              <a:rPr lang="en-US" sz="1800" b="0" dirty="0" smtClean="0">
                <a:solidFill>
                  <a:schemeClr val="tx1"/>
                </a:solidFill>
              </a:rPr>
              <a:t>2021-234</a:t>
            </a:r>
            <a:endParaRPr lang="en-US" sz="1800" b="0" dirty="0">
              <a:solidFill>
                <a:schemeClr val="tx1"/>
              </a:solidFill>
            </a:endParaRPr>
          </a:p>
        </p:txBody>
      </p:sp>
    </p:spTree>
    <p:extLst>
      <p:ext uri="{BB962C8B-B14F-4D97-AF65-F5344CB8AC3E}">
        <p14:creationId xmlns:p14="http://schemas.microsoft.com/office/powerpoint/2010/main" val="2468272984"/>
      </p:ext>
    </p:extLst>
  </p:cSld>
  <p:clrMapOvr>
    <a:masterClrMapping/>
  </p:clrMapOvr>
  <p:timing>
    <p:tnLst>
      <p:par>
        <p:cTn id="1" dur="indefinite" restart="never" nodeType="tmRoot"/>
      </p:par>
    </p:tnLst>
  </p:timing>
  <p:hf hdr="0" ftr="0"/>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二等辺三角形 10"/>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9" name="Slide Number Placeholder 5">
            <a:extLst>
              <a:ext uri="{FF2B5EF4-FFF2-40B4-BE49-F238E27FC236}">
                <a16:creationId xmlns:a16="http://schemas.microsoft.com/office/drawing/2014/main" id="{C064364F-1F37-4C7B-B31F-2D4F671B2CB9}"/>
              </a:ext>
            </a:extLst>
          </p:cNvPr>
          <p:cNvSpPr txBox="1">
            <a:spLocks/>
          </p:cNvSpPr>
          <p:nvPr userDrawn="1"/>
        </p:nvSpPr>
        <p:spPr>
          <a:xfrm>
            <a:off x="10428556" y="457200"/>
            <a:ext cx="695056" cy="685800"/>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B7D6051F-EF20-4D26-A49B-A9D5F0B34CE8}" type="slidenum">
              <a:rPr lang="en-US" sz="3000" smtClean="0">
                <a:solidFill>
                  <a:schemeClr val="bg1"/>
                </a:solidFill>
              </a:rPr>
              <a:pPr algn="ctr"/>
              <a:t>‹#›</a:t>
            </a:fld>
            <a:endParaRPr lang="en-US" sz="3000" dirty="0">
              <a:solidFill>
                <a:schemeClr val="bg1"/>
              </a:solidFill>
            </a:endParaRPr>
          </a:p>
        </p:txBody>
      </p:sp>
      <p:sp>
        <p:nvSpPr>
          <p:cNvPr id="10" name="Rectangle 9">
            <a:extLst>
              <a:ext uri="{FF2B5EF4-FFF2-40B4-BE49-F238E27FC236}">
                <a16:creationId xmlns:a16="http://schemas.microsoft.com/office/drawing/2014/main" id="{77C29E58-4878-471A-A8CF-FA8607A4052E}"/>
              </a:ext>
            </a:extLst>
          </p:cNvPr>
          <p:cNvSpPr/>
          <p:nvPr userDrawn="1"/>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smtClean="0">
                <a:solidFill>
                  <a:schemeClr val="tx1"/>
                </a:solidFill>
              </a:rPr>
              <a:t>IT18140330</a:t>
            </a:r>
            <a:r>
              <a:rPr lang="en-US" sz="1800" dirty="0" smtClean="0">
                <a:solidFill>
                  <a:schemeClr val="tx1"/>
                </a:solidFill>
              </a:rPr>
              <a:t>   </a:t>
            </a:r>
            <a:r>
              <a:rPr lang="en-US" sz="1800" dirty="0">
                <a:solidFill>
                  <a:schemeClr val="tx1"/>
                </a:solidFill>
              </a:rPr>
              <a:t>| </a:t>
            </a:r>
            <a:r>
              <a:rPr lang="en-US" sz="1800" dirty="0" smtClean="0">
                <a:solidFill>
                  <a:schemeClr val="tx1"/>
                </a:solidFill>
              </a:rPr>
              <a:t>  </a:t>
            </a:r>
            <a:r>
              <a:rPr lang="en-US" sz="1800" dirty="0" err="1" smtClean="0">
                <a:solidFill>
                  <a:schemeClr val="tx1"/>
                </a:solidFill>
              </a:rPr>
              <a:t>Gamage</a:t>
            </a:r>
            <a:r>
              <a:rPr lang="en-US" sz="1800" dirty="0" smtClean="0">
                <a:solidFill>
                  <a:schemeClr val="tx1"/>
                </a:solidFill>
              </a:rPr>
              <a:t> O.M.</a:t>
            </a:r>
            <a:r>
              <a:rPr lang="en-US" sz="1800" b="1" dirty="0" smtClean="0">
                <a:solidFill>
                  <a:schemeClr val="tx1"/>
                </a:solidFill>
              </a:rPr>
              <a:t>   </a:t>
            </a:r>
            <a:r>
              <a:rPr lang="en-US" sz="1800" dirty="0">
                <a:solidFill>
                  <a:schemeClr val="tx1"/>
                </a:solidFill>
              </a:rPr>
              <a:t>|   </a:t>
            </a:r>
            <a:r>
              <a:rPr lang="en-US" sz="1800" b="0" dirty="0" smtClean="0">
                <a:solidFill>
                  <a:schemeClr val="tx1"/>
                </a:solidFill>
              </a:rPr>
              <a:t>2021-234</a:t>
            </a:r>
            <a:endParaRPr lang="en-US" sz="1800" b="0" dirty="0">
              <a:solidFill>
                <a:schemeClr val="tx1"/>
              </a:solidFill>
            </a:endParaRPr>
          </a:p>
        </p:txBody>
      </p:sp>
    </p:spTree>
    <p:extLst>
      <p:ext uri="{BB962C8B-B14F-4D97-AF65-F5344CB8AC3E}">
        <p14:creationId xmlns:p14="http://schemas.microsoft.com/office/powerpoint/2010/main" val="2155015719"/>
      </p:ext>
    </p:extLst>
  </p:cSld>
  <p:clrMapOvr>
    <a:masterClrMapping/>
  </p:clrMapOvr>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1" name="二等辺三角形 9"/>
          <p:cNvSpPr/>
          <p:nvPr userDrawn="1"/>
        </p:nvSpPr>
        <p:spPr>
          <a:xfrm>
            <a:off x="0" y="6482208"/>
            <a:ext cx="12192000" cy="376686"/>
          </a:xfrm>
          <a:prstGeom prst="triangle">
            <a:avLst>
              <a:gd name="adj" fmla="val 62762"/>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22" name="二等辺三角形 10"/>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26" name="Date Placeholder 3"/>
          <p:cNvSpPr txBox="1">
            <a:spLocks/>
          </p:cNvSpPr>
          <p:nvPr userDrawn="1"/>
        </p:nvSpPr>
        <p:spPr>
          <a:xfrm>
            <a:off x="10333490" y="6477000"/>
            <a:ext cx="990599" cy="381000"/>
          </a:xfrm>
          <a:prstGeom prst="rect">
            <a:avLst/>
          </a:prstGeom>
          <a:solidFill>
            <a:schemeClr val="bg1"/>
          </a:solidFill>
          <a:ln>
            <a:solidFill>
              <a:schemeClr val="bg1"/>
            </a:solidFill>
          </a:ln>
        </p:spPr>
        <p:txBody>
          <a:bodyPr vert="horz" lIns="91440" tIns="45720" rIns="91440" bIns="45720" rtlCol="0" anchor="ctr"/>
          <a:lstStyle>
            <a:defPPr>
              <a:defRPr lang="en-US"/>
            </a:defPPr>
            <a:lvl1pPr marL="0" algn="r" defTabSz="914400" rtl="0" eaLnBrk="1" latinLnBrk="0" hangingPunct="1">
              <a:defRPr sz="1000" b="1" i="0" kern="1200">
                <a:solidFill>
                  <a:schemeClr val="accent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9C9CA7B-DFD4-44B5-8C60-D14B8CD1FB59}" type="datetimeFigureOut">
              <a:rPr lang="en-US" sz="1100" b="1" cap="none" spc="0" smtClean="0">
                <a:ln w="0"/>
                <a:solidFill>
                  <a:schemeClr val="tx1"/>
                </a:solidFill>
                <a:effectLst>
                  <a:outerShdw blurRad="38100" dist="19050" dir="2700000" algn="tl" rotWithShape="0">
                    <a:schemeClr val="dk1">
                      <a:alpha val="40000"/>
                    </a:schemeClr>
                  </a:outerShdw>
                </a:effectLst>
              </a:rPr>
              <a:pPr/>
              <a:t>3/10/2021</a:t>
            </a:fld>
            <a:endParaRPr lang="en-US" b="1" dirty="0"/>
          </a:p>
        </p:txBody>
      </p:sp>
      <p:sp>
        <p:nvSpPr>
          <p:cNvPr id="27" name="Slide Number Placeholder 5">
            <a:extLst>
              <a:ext uri="{FF2B5EF4-FFF2-40B4-BE49-F238E27FC236}">
                <a16:creationId xmlns:a16="http://schemas.microsoft.com/office/drawing/2014/main" id="{C064364F-1F37-4C7B-B31F-2D4F671B2CB9}"/>
              </a:ext>
            </a:extLst>
          </p:cNvPr>
          <p:cNvSpPr txBox="1">
            <a:spLocks/>
          </p:cNvSpPr>
          <p:nvPr userDrawn="1"/>
        </p:nvSpPr>
        <p:spPr>
          <a:xfrm>
            <a:off x="11430000" y="6461593"/>
            <a:ext cx="451453" cy="411814"/>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7D6051F-EF20-4D26-A49B-A9D5F0B34CE8}" type="slidenum">
              <a:rPr lang="en-US" smtClean="0"/>
              <a:pPr/>
              <a:t>‹#›</a:t>
            </a:fld>
            <a:endParaRPr lang="en-US" dirty="0"/>
          </a:p>
        </p:txBody>
      </p:sp>
      <p:pic>
        <p:nvPicPr>
          <p:cNvPr id="24" name="Picture 23" descr="A picture containing photo, table, person, monitor&#10;&#10;Description automatically generated">
            <a:extLst>
              <a:ext uri="{FF2B5EF4-FFF2-40B4-BE49-F238E27FC236}">
                <a16:creationId xmlns:a16="http://schemas.microsoft.com/office/drawing/2014/main" id="{C4A8CD1C-223D-4C87-9519-FDBD49BC597A}"/>
              </a:ext>
            </a:extLst>
          </p:cNvPr>
          <p:cNvPicPr>
            <a:picLocks noChangeAspect="1"/>
          </p:cNvPicPr>
          <p:nvPr userDrawn="1"/>
        </p:nvPicPr>
        <p:blipFill rotWithShape="1">
          <a:blip r:embed="rId3"/>
          <a:srcRect t="90286" r="71976"/>
          <a:stretch/>
        </p:blipFill>
        <p:spPr>
          <a:xfrm>
            <a:off x="0" y="6380879"/>
            <a:ext cx="2514600" cy="490307"/>
          </a:xfrm>
          <a:prstGeom prst="rect">
            <a:avLst/>
          </a:prstGeom>
        </p:spPr>
      </p:pic>
      <p:sp>
        <p:nvSpPr>
          <p:cNvPr id="25" name="Slide Number Placeholder 5">
            <a:extLst>
              <a:ext uri="{FF2B5EF4-FFF2-40B4-BE49-F238E27FC236}">
                <a16:creationId xmlns:a16="http://schemas.microsoft.com/office/drawing/2014/main" id="{C064364F-1F37-4C7B-B31F-2D4F671B2CB9}"/>
              </a:ext>
            </a:extLst>
          </p:cNvPr>
          <p:cNvSpPr txBox="1">
            <a:spLocks/>
          </p:cNvSpPr>
          <p:nvPr userDrawn="1"/>
        </p:nvSpPr>
        <p:spPr>
          <a:xfrm>
            <a:off x="10428556" y="457200"/>
            <a:ext cx="695056" cy="685800"/>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B7D6051F-EF20-4D26-A49B-A9D5F0B34CE8}" type="slidenum">
              <a:rPr lang="en-US" sz="3000" smtClean="0">
                <a:solidFill>
                  <a:schemeClr val="bg1"/>
                </a:solidFill>
              </a:rPr>
              <a:pPr algn="ctr"/>
              <a:t>‹#›</a:t>
            </a:fld>
            <a:endParaRPr lang="en-US" sz="3000" dirty="0">
              <a:solidFill>
                <a:schemeClr val="bg1"/>
              </a:solidFill>
            </a:endParaRPr>
          </a:p>
        </p:txBody>
      </p:sp>
      <p:sp>
        <p:nvSpPr>
          <p:cNvPr id="28" name="Rectangle 27">
            <a:extLst>
              <a:ext uri="{FF2B5EF4-FFF2-40B4-BE49-F238E27FC236}">
                <a16:creationId xmlns:a16="http://schemas.microsoft.com/office/drawing/2014/main" id="{77C29E58-4878-471A-A8CF-FA8607A4052E}"/>
              </a:ext>
            </a:extLst>
          </p:cNvPr>
          <p:cNvSpPr/>
          <p:nvPr userDrawn="1"/>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smtClean="0">
                <a:solidFill>
                  <a:schemeClr val="tx1"/>
                </a:solidFill>
              </a:rPr>
              <a:t>IT18140330</a:t>
            </a:r>
            <a:r>
              <a:rPr lang="en-US" sz="1800" dirty="0" smtClean="0">
                <a:solidFill>
                  <a:schemeClr val="tx1"/>
                </a:solidFill>
              </a:rPr>
              <a:t>   </a:t>
            </a:r>
            <a:r>
              <a:rPr lang="en-US" sz="1800" dirty="0">
                <a:solidFill>
                  <a:schemeClr val="tx1"/>
                </a:solidFill>
              </a:rPr>
              <a:t>| </a:t>
            </a:r>
            <a:r>
              <a:rPr lang="en-US" sz="1800" dirty="0" smtClean="0">
                <a:solidFill>
                  <a:schemeClr val="tx1"/>
                </a:solidFill>
              </a:rPr>
              <a:t>  </a:t>
            </a:r>
            <a:r>
              <a:rPr lang="en-US" sz="1800" dirty="0" err="1" smtClean="0">
                <a:solidFill>
                  <a:schemeClr val="tx1"/>
                </a:solidFill>
              </a:rPr>
              <a:t>Gamage</a:t>
            </a:r>
            <a:r>
              <a:rPr lang="en-US" sz="1800" dirty="0" smtClean="0">
                <a:solidFill>
                  <a:schemeClr val="tx1"/>
                </a:solidFill>
              </a:rPr>
              <a:t> O.M.</a:t>
            </a:r>
            <a:r>
              <a:rPr lang="en-US" sz="1800" b="1" dirty="0" smtClean="0">
                <a:solidFill>
                  <a:schemeClr val="tx1"/>
                </a:solidFill>
              </a:rPr>
              <a:t>   </a:t>
            </a:r>
            <a:r>
              <a:rPr lang="en-US" sz="1800" dirty="0">
                <a:solidFill>
                  <a:schemeClr val="tx1"/>
                </a:solidFill>
              </a:rPr>
              <a:t>|   </a:t>
            </a:r>
            <a:r>
              <a:rPr lang="en-US" sz="1800" b="0" dirty="0" smtClean="0">
                <a:solidFill>
                  <a:schemeClr val="tx1"/>
                </a:solidFill>
              </a:rPr>
              <a:t>2021-234</a:t>
            </a:r>
            <a:endParaRPr lang="en-US" sz="1800" b="0" dirty="0">
              <a:solidFill>
                <a:schemeClr val="tx1"/>
              </a:solidFill>
            </a:endParaRPr>
          </a:p>
        </p:txBody>
      </p:sp>
    </p:spTree>
    <p:extLst>
      <p:ext uri="{BB962C8B-B14F-4D97-AF65-F5344CB8AC3E}">
        <p14:creationId xmlns:p14="http://schemas.microsoft.com/office/powerpoint/2010/main" val="109433365"/>
      </p:ext>
    </p:extLst>
  </p:cSld>
  <p:clrMapOvr>
    <a:masterClrMapping/>
  </p:clrMapOvr>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Overall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Slide Number Placeholder 5">
            <a:extLst>
              <a:ext uri="{FF2B5EF4-FFF2-40B4-BE49-F238E27FC236}">
                <a16:creationId xmlns:a16="http://schemas.microsoft.com/office/drawing/2014/main" id="{C064364F-1F37-4C7B-B31F-2D4F671B2CB9}"/>
              </a:ext>
            </a:extLst>
          </p:cNvPr>
          <p:cNvSpPr txBox="1">
            <a:spLocks/>
          </p:cNvSpPr>
          <p:nvPr userDrawn="1"/>
        </p:nvSpPr>
        <p:spPr>
          <a:xfrm>
            <a:off x="10428556" y="457200"/>
            <a:ext cx="695056" cy="685800"/>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B7D6051F-EF20-4D26-A49B-A9D5F0B34CE8}" type="slidenum">
              <a:rPr lang="en-US" sz="3000" smtClean="0">
                <a:solidFill>
                  <a:schemeClr val="bg1"/>
                </a:solidFill>
              </a:rPr>
              <a:pPr algn="ctr"/>
              <a:t>‹#›</a:t>
            </a:fld>
            <a:endParaRPr lang="en-US" sz="3000" dirty="0">
              <a:solidFill>
                <a:schemeClr val="bg1"/>
              </a:solidFill>
            </a:endParaRPr>
          </a:p>
        </p:txBody>
      </p:sp>
      <p:sp>
        <p:nvSpPr>
          <p:cNvPr id="5" name="Rectangle 4">
            <a:extLst>
              <a:ext uri="{FF2B5EF4-FFF2-40B4-BE49-F238E27FC236}">
                <a16:creationId xmlns:a16="http://schemas.microsoft.com/office/drawing/2014/main" id="{77C29E58-4878-471A-A8CF-FA8607A4052E}"/>
              </a:ext>
            </a:extLst>
          </p:cNvPr>
          <p:cNvSpPr/>
          <p:nvPr userDrawn="1"/>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smtClean="0">
                <a:solidFill>
                  <a:schemeClr val="tx1"/>
                </a:solidFill>
              </a:rPr>
              <a:t>IT18140330</a:t>
            </a:r>
            <a:r>
              <a:rPr lang="en-US" sz="1800" dirty="0" smtClean="0">
                <a:solidFill>
                  <a:schemeClr val="tx1"/>
                </a:solidFill>
              </a:rPr>
              <a:t>   </a:t>
            </a:r>
            <a:r>
              <a:rPr lang="en-US" sz="1800" dirty="0">
                <a:solidFill>
                  <a:schemeClr val="tx1"/>
                </a:solidFill>
              </a:rPr>
              <a:t>| </a:t>
            </a:r>
            <a:r>
              <a:rPr lang="en-US" sz="1800" dirty="0" smtClean="0">
                <a:solidFill>
                  <a:schemeClr val="tx1"/>
                </a:solidFill>
              </a:rPr>
              <a:t>  </a:t>
            </a:r>
            <a:r>
              <a:rPr lang="en-US" sz="1800" dirty="0" err="1" smtClean="0">
                <a:solidFill>
                  <a:schemeClr val="tx1"/>
                </a:solidFill>
              </a:rPr>
              <a:t>Gamage</a:t>
            </a:r>
            <a:r>
              <a:rPr lang="en-US" sz="1800" dirty="0" smtClean="0">
                <a:solidFill>
                  <a:schemeClr val="tx1"/>
                </a:solidFill>
              </a:rPr>
              <a:t> O.M.</a:t>
            </a:r>
            <a:r>
              <a:rPr lang="en-US" sz="1800" b="1" dirty="0" smtClean="0">
                <a:solidFill>
                  <a:schemeClr val="tx1"/>
                </a:solidFill>
              </a:rPr>
              <a:t>   </a:t>
            </a:r>
            <a:r>
              <a:rPr lang="en-US" sz="1800" dirty="0">
                <a:solidFill>
                  <a:schemeClr val="tx1"/>
                </a:solidFill>
              </a:rPr>
              <a:t>|   </a:t>
            </a:r>
            <a:r>
              <a:rPr lang="en-US" sz="1800" b="0" dirty="0" smtClean="0">
                <a:solidFill>
                  <a:schemeClr val="tx1"/>
                </a:solidFill>
              </a:rPr>
              <a:t>2021-234</a:t>
            </a:r>
            <a:endParaRPr lang="en-US" sz="1800" b="0" dirty="0">
              <a:solidFill>
                <a:schemeClr val="tx1"/>
              </a:solidFill>
            </a:endParaRPr>
          </a:p>
        </p:txBody>
      </p:sp>
    </p:spTree>
    <p:extLst>
      <p:ext uri="{BB962C8B-B14F-4D97-AF65-F5344CB8AC3E}">
        <p14:creationId xmlns:p14="http://schemas.microsoft.com/office/powerpoint/2010/main" val="4046142358"/>
      </p:ext>
    </p:extLst>
  </p:cSld>
  <p:clrMapOvr>
    <a:masterClrMapping/>
  </p:clrMapOvr>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Rectangle 7"/>
          <p:cNvSpPr/>
          <p:nvPr userDrawn="1"/>
        </p:nvSpPr>
        <p:spPr>
          <a:xfrm rot="10800000">
            <a:off x="1034030" y="5681380"/>
            <a:ext cx="10123939" cy="550210"/>
          </a:xfrm>
          <a:prstGeom prst="rect">
            <a:avLst/>
          </a:prstGeom>
          <a:ln w="28575"/>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5698191"/>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smtClean="0"/>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a:prstGeom prst="rect">
            <a:avLst/>
          </a:prstGeom>
        </p:spPr>
        <p:txBody>
          <a:bodyPr anchor="t"/>
          <a:lstStyle>
            <a:lvl1pPr algn="l">
              <a:defRPr b="0" i="0">
                <a:solidFill>
                  <a:schemeClr val="bg1">
                    <a:alpha val="60000"/>
                  </a:schemeClr>
                </a:solidFill>
              </a:defRPr>
            </a:lvl1pPr>
          </a:lstStyle>
          <a:p>
            <a:fld id="{5923F103-BC34-4FE4-A40E-EDDEECFDA5D0}" type="datetimeFigureOut">
              <a:rPr lang="en-US" dirty="0"/>
              <a:pPr/>
              <a:t>3/10/2021</a:t>
            </a:fld>
            <a:endParaRPr lang="en-US" dirty="0"/>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r>
              <a:rPr lang="en-US" dirty="0"/>
              <a:t>
              </a:t>
            </a:r>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13" name="Picture 12" descr="A picture containing photo, table, person, monitor&#10;&#10;Description automatically generated">
            <a:extLst>
              <a:ext uri="{FF2B5EF4-FFF2-40B4-BE49-F238E27FC236}">
                <a16:creationId xmlns:a16="http://schemas.microsoft.com/office/drawing/2014/main" id="{C4A8CD1C-223D-4C87-9519-FDBD49BC597A}"/>
              </a:ext>
            </a:extLst>
          </p:cNvPr>
          <p:cNvPicPr>
            <a:picLocks noChangeAspect="1"/>
          </p:cNvPicPr>
          <p:nvPr userDrawn="1"/>
        </p:nvPicPr>
        <p:blipFill rotWithShape="1">
          <a:blip r:embed="rId3"/>
          <a:srcRect t="90286" r="71976"/>
          <a:stretch/>
        </p:blipFill>
        <p:spPr>
          <a:xfrm>
            <a:off x="1126380" y="5745814"/>
            <a:ext cx="2344802" cy="457200"/>
          </a:xfrm>
          <a:prstGeom prst="rect">
            <a:avLst/>
          </a:prstGeom>
        </p:spPr>
      </p:pic>
      <p:sp>
        <p:nvSpPr>
          <p:cNvPr id="14" name="Date Placeholder 3"/>
          <p:cNvSpPr txBox="1">
            <a:spLocks/>
          </p:cNvSpPr>
          <p:nvPr userDrawn="1"/>
        </p:nvSpPr>
        <p:spPr>
          <a:xfrm>
            <a:off x="9605359" y="5791200"/>
            <a:ext cx="990599" cy="411814"/>
          </a:xfrm>
          <a:prstGeom prst="rect">
            <a:avLst/>
          </a:prstGeom>
          <a:solidFill>
            <a:schemeClr val="bg1"/>
          </a:solidFill>
          <a:ln>
            <a:solidFill>
              <a:schemeClr val="bg1"/>
            </a:solidFill>
          </a:ln>
        </p:spPr>
        <p:txBody>
          <a:bodyPr vert="horz" lIns="91440" tIns="45720" rIns="91440" bIns="45720" rtlCol="0" anchor="ctr"/>
          <a:lstStyle>
            <a:defPPr>
              <a:defRPr lang="en-US"/>
            </a:defPPr>
            <a:lvl1pPr marL="0" algn="r" defTabSz="914400" rtl="0" eaLnBrk="1" latinLnBrk="0" hangingPunct="1">
              <a:defRPr sz="1000" b="1" i="0" kern="1200">
                <a:solidFill>
                  <a:schemeClr val="accent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9C9CA7B-DFD4-44B5-8C60-D14B8CD1FB59}" type="datetimeFigureOut">
              <a:rPr lang="en-US" sz="1100" b="1" cap="none" spc="0" smtClean="0">
                <a:ln w="0"/>
                <a:solidFill>
                  <a:schemeClr val="tx1"/>
                </a:solidFill>
                <a:effectLst>
                  <a:outerShdw blurRad="38100" dist="19050" dir="2700000" algn="tl" rotWithShape="0">
                    <a:schemeClr val="dk1">
                      <a:alpha val="40000"/>
                    </a:schemeClr>
                  </a:outerShdw>
                </a:effectLst>
              </a:rPr>
              <a:pPr/>
              <a:t>3/10/2021</a:t>
            </a:fld>
            <a:endParaRPr lang="en-US" b="1" dirty="0"/>
          </a:p>
        </p:txBody>
      </p:sp>
      <p:sp>
        <p:nvSpPr>
          <p:cNvPr id="15" name="Slide Number Placeholder 5">
            <a:extLst>
              <a:ext uri="{FF2B5EF4-FFF2-40B4-BE49-F238E27FC236}">
                <a16:creationId xmlns:a16="http://schemas.microsoft.com/office/drawing/2014/main" id="{C064364F-1F37-4C7B-B31F-2D4F671B2CB9}"/>
              </a:ext>
            </a:extLst>
          </p:cNvPr>
          <p:cNvSpPr txBox="1">
            <a:spLocks/>
          </p:cNvSpPr>
          <p:nvPr userDrawn="1"/>
        </p:nvSpPr>
        <p:spPr>
          <a:xfrm>
            <a:off x="10672159" y="5791200"/>
            <a:ext cx="451453" cy="411814"/>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7D6051F-EF20-4D26-A49B-A9D5F0B34CE8}" type="slidenum">
              <a:rPr lang="en-US" smtClean="0"/>
              <a:pPr/>
              <a:t>‹#›</a:t>
            </a:fld>
            <a:endParaRPr lang="en-US" dirty="0"/>
          </a:p>
        </p:txBody>
      </p:sp>
      <p:sp>
        <p:nvSpPr>
          <p:cNvPr id="17" name="Slide Number Placeholder 5">
            <a:extLst>
              <a:ext uri="{FF2B5EF4-FFF2-40B4-BE49-F238E27FC236}">
                <a16:creationId xmlns:a16="http://schemas.microsoft.com/office/drawing/2014/main" id="{C064364F-1F37-4C7B-B31F-2D4F671B2CB9}"/>
              </a:ext>
            </a:extLst>
          </p:cNvPr>
          <p:cNvSpPr txBox="1">
            <a:spLocks/>
          </p:cNvSpPr>
          <p:nvPr userDrawn="1"/>
        </p:nvSpPr>
        <p:spPr>
          <a:xfrm>
            <a:off x="10428556" y="457200"/>
            <a:ext cx="695056" cy="685800"/>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B7D6051F-EF20-4D26-A49B-A9D5F0B34CE8}" type="slidenum">
              <a:rPr lang="en-US" sz="3000" smtClean="0">
                <a:solidFill>
                  <a:schemeClr val="bg1"/>
                </a:solidFill>
              </a:rPr>
              <a:pPr algn="ctr"/>
              <a:t>‹#›</a:t>
            </a:fld>
            <a:endParaRPr lang="en-US" sz="3000" dirty="0">
              <a:solidFill>
                <a:schemeClr val="bg1"/>
              </a:solidFill>
            </a:endParaRPr>
          </a:p>
        </p:txBody>
      </p:sp>
    </p:spTree>
    <p:extLst>
      <p:ext uri="{BB962C8B-B14F-4D97-AF65-F5344CB8AC3E}">
        <p14:creationId xmlns:p14="http://schemas.microsoft.com/office/powerpoint/2010/main" val="1069341151"/>
      </p:ext>
    </p:extLst>
  </p:cSld>
  <p:clrMapOvr>
    <a:masterClrMapping/>
  </p:clrMapOvr>
  <p:timing>
    <p:tnLst>
      <p:par>
        <p:cTn id="1" dur="indefinite" restart="never" nodeType="tmRoot"/>
      </p:par>
    </p:tnLst>
  </p:timing>
  <p:hf hdr="0" ftr="0"/>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Slide Number Placeholder 5">
            <a:extLst>
              <a:ext uri="{FF2B5EF4-FFF2-40B4-BE49-F238E27FC236}">
                <a16:creationId xmlns:a16="http://schemas.microsoft.com/office/drawing/2014/main" id="{C064364F-1F37-4C7B-B31F-2D4F671B2CB9}"/>
              </a:ext>
            </a:extLst>
          </p:cNvPr>
          <p:cNvSpPr txBox="1">
            <a:spLocks/>
          </p:cNvSpPr>
          <p:nvPr userDrawn="1"/>
        </p:nvSpPr>
        <p:spPr>
          <a:xfrm>
            <a:off x="10428556" y="457200"/>
            <a:ext cx="695056" cy="685800"/>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B7D6051F-EF20-4D26-A49B-A9D5F0B34CE8}" type="slidenum">
              <a:rPr lang="en-US" sz="3000" smtClean="0">
                <a:solidFill>
                  <a:schemeClr val="bg1"/>
                </a:solidFill>
              </a:rPr>
              <a:pPr algn="ctr"/>
              <a:t>‹#›</a:t>
            </a:fld>
            <a:endParaRPr lang="en-US" sz="3000" dirty="0">
              <a:solidFill>
                <a:schemeClr val="bg1"/>
              </a:solidFill>
            </a:endParaRPr>
          </a:p>
        </p:txBody>
      </p:sp>
      <p:sp>
        <p:nvSpPr>
          <p:cNvPr id="6" name="Rectangle 5">
            <a:extLst>
              <a:ext uri="{FF2B5EF4-FFF2-40B4-BE49-F238E27FC236}">
                <a16:creationId xmlns:a16="http://schemas.microsoft.com/office/drawing/2014/main" id="{77C29E58-4878-471A-A8CF-FA8607A4052E}"/>
              </a:ext>
            </a:extLst>
          </p:cNvPr>
          <p:cNvSpPr/>
          <p:nvPr userDrawn="1"/>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smtClean="0">
                <a:solidFill>
                  <a:schemeClr val="tx1"/>
                </a:solidFill>
              </a:rPr>
              <a:t>IT18129236</a:t>
            </a:r>
            <a:r>
              <a:rPr lang="en-US" sz="1800" dirty="0" smtClean="0">
                <a:solidFill>
                  <a:schemeClr val="tx1"/>
                </a:solidFill>
              </a:rPr>
              <a:t>   |   </a:t>
            </a:r>
            <a:r>
              <a:rPr lang="en-US" sz="1800" dirty="0" err="1" smtClean="0">
                <a:solidFill>
                  <a:schemeClr val="tx1"/>
                </a:solidFill>
              </a:rPr>
              <a:t>Isurindi</a:t>
            </a:r>
            <a:r>
              <a:rPr lang="en-US" sz="1800" dirty="0" smtClean="0">
                <a:solidFill>
                  <a:schemeClr val="tx1"/>
                </a:solidFill>
              </a:rPr>
              <a:t> H.G.P. </a:t>
            </a:r>
            <a:r>
              <a:rPr lang="en-US" sz="1800" b="1" dirty="0" smtClean="0">
                <a:solidFill>
                  <a:schemeClr val="tx1"/>
                </a:solidFill>
              </a:rPr>
              <a:t>  </a:t>
            </a:r>
            <a:r>
              <a:rPr lang="en-US" sz="1800" dirty="0" smtClean="0">
                <a:solidFill>
                  <a:schemeClr val="tx1"/>
                </a:solidFill>
              </a:rPr>
              <a:t>|   </a:t>
            </a:r>
            <a:r>
              <a:rPr lang="en-US" sz="1800" b="0" dirty="0" smtClean="0">
                <a:solidFill>
                  <a:schemeClr val="tx1"/>
                </a:solidFill>
              </a:rPr>
              <a:t>2021-234</a:t>
            </a:r>
            <a:endParaRPr lang="en-US" sz="1800" b="0" dirty="0">
              <a:solidFill>
                <a:schemeClr val="tx1"/>
              </a:solidFill>
            </a:endParaRPr>
          </a:p>
        </p:txBody>
      </p:sp>
    </p:spTree>
    <p:extLst>
      <p:ext uri="{BB962C8B-B14F-4D97-AF65-F5344CB8AC3E}">
        <p14:creationId xmlns:p14="http://schemas.microsoft.com/office/powerpoint/2010/main" val="868285566"/>
      </p:ext>
    </p:extLst>
  </p:cSld>
  <p:clrMapOvr>
    <a:masterClrMapping/>
  </p:clrMapOvr>
  <p:timing>
    <p:tnLst>
      <p:par>
        <p:cTn id="1" dur="indefinite" restart="never" nodeType="tmRoot"/>
      </p:par>
    </p:tnLst>
  </p:timing>
  <p:hf hdr="0" ftr="0"/>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77C29E58-4878-471A-A8CF-FA8607A4052E}"/>
              </a:ext>
            </a:extLst>
          </p:cNvPr>
          <p:cNvSpPr/>
          <p:nvPr userDrawn="1"/>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smtClean="0">
                <a:solidFill>
                  <a:schemeClr val="tx1"/>
                </a:solidFill>
              </a:rPr>
              <a:t>IT18129236</a:t>
            </a:r>
            <a:r>
              <a:rPr lang="en-US" sz="1800" dirty="0" smtClean="0">
                <a:solidFill>
                  <a:schemeClr val="tx1"/>
                </a:solidFill>
              </a:rPr>
              <a:t>   |   </a:t>
            </a:r>
            <a:r>
              <a:rPr lang="en-US" sz="1800" dirty="0" err="1" smtClean="0">
                <a:solidFill>
                  <a:schemeClr val="tx1"/>
                </a:solidFill>
              </a:rPr>
              <a:t>Isurindi</a:t>
            </a:r>
            <a:r>
              <a:rPr lang="en-US" sz="1800" dirty="0" smtClean="0">
                <a:solidFill>
                  <a:schemeClr val="tx1"/>
                </a:solidFill>
              </a:rPr>
              <a:t> H.G.P. </a:t>
            </a:r>
            <a:r>
              <a:rPr lang="en-US" sz="1800" b="1" dirty="0" smtClean="0">
                <a:solidFill>
                  <a:schemeClr val="tx1"/>
                </a:solidFill>
              </a:rPr>
              <a:t>  </a:t>
            </a:r>
            <a:r>
              <a:rPr lang="en-US" sz="1800" dirty="0">
                <a:solidFill>
                  <a:schemeClr val="tx1"/>
                </a:solidFill>
              </a:rPr>
              <a:t>|   </a:t>
            </a:r>
            <a:r>
              <a:rPr lang="en-US" sz="1800" b="0" dirty="0" smtClean="0">
                <a:solidFill>
                  <a:schemeClr val="tx1"/>
                </a:solidFill>
              </a:rPr>
              <a:t>2021-234</a:t>
            </a:r>
            <a:endParaRPr lang="en-US" sz="1800" b="0" dirty="0">
              <a:solidFill>
                <a:schemeClr val="tx1"/>
              </a:solidFill>
            </a:endParaRPr>
          </a:p>
        </p:txBody>
      </p:sp>
      <p:sp>
        <p:nvSpPr>
          <p:cNvPr id="29" name="Date Placeholder 3"/>
          <p:cNvSpPr txBox="1">
            <a:spLocks/>
          </p:cNvSpPr>
          <p:nvPr userDrawn="1"/>
        </p:nvSpPr>
        <p:spPr>
          <a:xfrm>
            <a:off x="10333490" y="6477000"/>
            <a:ext cx="990599" cy="381000"/>
          </a:xfrm>
          <a:prstGeom prst="rect">
            <a:avLst/>
          </a:prstGeom>
          <a:solidFill>
            <a:schemeClr val="bg1"/>
          </a:solidFill>
          <a:ln>
            <a:solidFill>
              <a:schemeClr val="bg1"/>
            </a:solidFill>
          </a:ln>
        </p:spPr>
        <p:txBody>
          <a:bodyPr vert="horz" lIns="91440" tIns="45720" rIns="91440" bIns="45720" rtlCol="0" anchor="ctr"/>
          <a:lstStyle>
            <a:defPPr>
              <a:defRPr lang="en-US"/>
            </a:defPPr>
            <a:lvl1pPr marL="0" algn="r" defTabSz="914400" rtl="0" eaLnBrk="1" latinLnBrk="0" hangingPunct="1">
              <a:defRPr sz="1000" b="1" i="0" kern="1200">
                <a:solidFill>
                  <a:schemeClr val="accent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9C9CA7B-DFD4-44B5-8C60-D14B8CD1FB59}" type="datetimeFigureOut">
              <a:rPr lang="en-US" sz="1100" b="1" cap="none" spc="0" smtClean="0">
                <a:ln w="0"/>
                <a:solidFill>
                  <a:schemeClr val="tx1"/>
                </a:solidFill>
                <a:effectLst>
                  <a:outerShdw blurRad="38100" dist="19050" dir="2700000" algn="tl" rotWithShape="0">
                    <a:schemeClr val="dk1">
                      <a:alpha val="40000"/>
                    </a:schemeClr>
                  </a:outerShdw>
                </a:effectLst>
              </a:rPr>
              <a:pPr/>
              <a:t>3/10/2021</a:t>
            </a:fld>
            <a:endParaRPr lang="en-US" b="1" dirty="0"/>
          </a:p>
        </p:txBody>
      </p:sp>
      <p:sp>
        <p:nvSpPr>
          <p:cNvPr id="30" name="Slide Number Placeholder 5">
            <a:extLst>
              <a:ext uri="{FF2B5EF4-FFF2-40B4-BE49-F238E27FC236}">
                <a16:creationId xmlns:a16="http://schemas.microsoft.com/office/drawing/2014/main" id="{C064364F-1F37-4C7B-B31F-2D4F671B2CB9}"/>
              </a:ext>
            </a:extLst>
          </p:cNvPr>
          <p:cNvSpPr txBox="1">
            <a:spLocks/>
          </p:cNvSpPr>
          <p:nvPr userDrawn="1"/>
        </p:nvSpPr>
        <p:spPr>
          <a:xfrm>
            <a:off x="11430000" y="6461593"/>
            <a:ext cx="451453" cy="411814"/>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7D6051F-EF20-4D26-A49B-A9D5F0B34CE8}" type="slidenum">
              <a:rPr lang="en-US" smtClean="0"/>
              <a:pPr/>
              <a:t>‹#›</a:t>
            </a:fld>
            <a:endParaRPr lang="en-US" dirty="0"/>
          </a:p>
        </p:txBody>
      </p:sp>
      <p:pic>
        <p:nvPicPr>
          <p:cNvPr id="24" name="Picture 23" descr="A picture containing photo, table, person, monitor&#10;&#10;Description automatically generated">
            <a:extLst>
              <a:ext uri="{FF2B5EF4-FFF2-40B4-BE49-F238E27FC236}">
                <a16:creationId xmlns:a16="http://schemas.microsoft.com/office/drawing/2014/main" id="{C4A8CD1C-223D-4C87-9519-FDBD49BC597A}"/>
              </a:ext>
            </a:extLst>
          </p:cNvPr>
          <p:cNvPicPr>
            <a:picLocks noChangeAspect="1"/>
          </p:cNvPicPr>
          <p:nvPr userDrawn="1"/>
        </p:nvPicPr>
        <p:blipFill rotWithShape="1">
          <a:blip r:embed="rId3"/>
          <a:srcRect t="90286" r="71976"/>
          <a:stretch/>
        </p:blipFill>
        <p:spPr>
          <a:xfrm>
            <a:off x="0" y="6380879"/>
            <a:ext cx="2514600" cy="490307"/>
          </a:xfrm>
          <a:prstGeom prst="rect">
            <a:avLst/>
          </a:prstGeom>
        </p:spPr>
      </p:pic>
      <p:sp>
        <p:nvSpPr>
          <p:cNvPr id="23" name="Slide Number Placeholder 5">
            <a:extLst>
              <a:ext uri="{FF2B5EF4-FFF2-40B4-BE49-F238E27FC236}">
                <a16:creationId xmlns:a16="http://schemas.microsoft.com/office/drawing/2014/main" id="{C064364F-1F37-4C7B-B31F-2D4F671B2CB9}"/>
              </a:ext>
            </a:extLst>
          </p:cNvPr>
          <p:cNvSpPr txBox="1">
            <a:spLocks/>
          </p:cNvSpPr>
          <p:nvPr userDrawn="1"/>
        </p:nvSpPr>
        <p:spPr>
          <a:xfrm>
            <a:off x="10428556" y="457200"/>
            <a:ext cx="695056" cy="685800"/>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B7D6051F-EF20-4D26-A49B-A9D5F0B34CE8}" type="slidenum">
              <a:rPr lang="en-US" sz="3000" smtClean="0">
                <a:solidFill>
                  <a:schemeClr val="bg1"/>
                </a:solidFill>
              </a:rPr>
              <a:pPr algn="ctr"/>
              <a:t>‹#›</a:t>
            </a:fld>
            <a:endParaRPr lang="en-US" sz="3000" dirty="0">
              <a:solidFill>
                <a:schemeClr val="bg1"/>
              </a:solidFill>
            </a:endParaRPr>
          </a:p>
        </p:txBody>
      </p:sp>
    </p:spTree>
    <p:extLst>
      <p:ext uri="{BB962C8B-B14F-4D97-AF65-F5344CB8AC3E}">
        <p14:creationId xmlns:p14="http://schemas.microsoft.com/office/powerpoint/2010/main" val="2574658720"/>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Rectangle 7">
            <a:extLst>
              <a:ext uri="{FF2B5EF4-FFF2-40B4-BE49-F238E27FC236}">
                <a16:creationId xmlns:a16="http://schemas.microsoft.com/office/drawing/2014/main" id="{218E6E3B-CC5F-468F-9781-1888D5FBC723}"/>
              </a:ext>
            </a:extLst>
          </p:cNvPr>
          <p:cNvSpPr/>
          <p:nvPr userDrawn="1"/>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smtClean="0">
                <a:solidFill>
                  <a:schemeClr val="tx1"/>
                </a:solidFill>
              </a:rPr>
              <a:t>IT18009446</a:t>
            </a:r>
            <a:r>
              <a:rPr lang="en-US" sz="1800" dirty="0" smtClean="0">
                <a:solidFill>
                  <a:schemeClr val="tx1"/>
                </a:solidFill>
              </a:rPr>
              <a:t>   |   </a:t>
            </a:r>
            <a:r>
              <a:rPr lang="en-US" sz="1800" dirty="0" err="1" smtClean="0">
                <a:solidFill>
                  <a:schemeClr val="tx1"/>
                </a:solidFill>
              </a:rPr>
              <a:t>Amarasekara</a:t>
            </a:r>
            <a:r>
              <a:rPr lang="en-US" sz="1800" dirty="0" smtClean="0">
                <a:solidFill>
                  <a:schemeClr val="tx1"/>
                </a:solidFill>
              </a:rPr>
              <a:t> T.N.E.</a:t>
            </a:r>
            <a:r>
              <a:rPr lang="en-US" sz="1800" b="1" dirty="0" smtClean="0">
                <a:solidFill>
                  <a:schemeClr val="tx1"/>
                </a:solidFill>
              </a:rPr>
              <a:t>   </a:t>
            </a:r>
            <a:r>
              <a:rPr lang="en-US" sz="1800" dirty="0" smtClean="0">
                <a:solidFill>
                  <a:schemeClr val="tx1"/>
                </a:solidFill>
              </a:rPr>
              <a:t>|   </a:t>
            </a:r>
            <a:r>
              <a:rPr lang="en-US" sz="1800" b="0" dirty="0" smtClean="0">
                <a:solidFill>
                  <a:schemeClr val="tx1"/>
                </a:solidFill>
              </a:rPr>
              <a:t>2021-234</a:t>
            </a:r>
            <a:endParaRPr lang="en-US" sz="1800" b="0" dirty="0">
              <a:solidFill>
                <a:schemeClr val="tx1"/>
              </a:solidFill>
            </a:endParaRPr>
          </a:p>
        </p:txBody>
      </p:sp>
      <p:sp>
        <p:nvSpPr>
          <p:cNvPr id="9" name="Slide Number Placeholder 5">
            <a:extLst>
              <a:ext uri="{FF2B5EF4-FFF2-40B4-BE49-F238E27FC236}">
                <a16:creationId xmlns:a16="http://schemas.microsoft.com/office/drawing/2014/main" id="{C064364F-1F37-4C7B-B31F-2D4F671B2CB9}"/>
              </a:ext>
            </a:extLst>
          </p:cNvPr>
          <p:cNvSpPr txBox="1">
            <a:spLocks/>
          </p:cNvSpPr>
          <p:nvPr userDrawn="1"/>
        </p:nvSpPr>
        <p:spPr>
          <a:xfrm>
            <a:off x="10428556" y="457200"/>
            <a:ext cx="695056" cy="685800"/>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B7D6051F-EF20-4D26-A49B-A9D5F0B34CE8}" type="slidenum">
              <a:rPr lang="en-US" sz="3000" smtClean="0">
                <a:solidFill>
                  <a:schemeClr val="bg1"/>
                </a:solidFill>
              </a:rPr>
              <a:pPr algn="ctr"/>
              <a:t>‹#›</a:t>
            </a:fld>
            <a:endParaRPr lang="en-US" sz="3000" dirty="0">
              <a:solidFill>
                <a:schemeClr val="bg1"/>
              </a:solidFill>
            </a:endParaRPr>
          </a:p>
        </p:txBody>
      </p:sp>
    </p:spTree>
    <p:extLst>
      <p:ext uri="{BB962C8B-B14F-4D97-AF65-F5344CB8AC3E}">
        <p14:creationId xmlns:p14="http://schemas.microsoft.com/office/powerpoint/2010/main" val="1843824291"/>
      </p:ext>
    </p:extLst>
  </p:cSld>
  <p:clrMapOvr>
    <a:masterClrMapping/>
  </p:clrMapOvr>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Slide Number Placeholder 5">
            <a:extLst>
              <a:ext uri="{FF2B5EF4-FFF2-40B4-BE49-F238E27FC236}">
                <a16:creationId xmlns:a16="http://schemas.microsoft.com/office/drawing/2014/main" id="{C064364F-1F37-4C7B-B31F-2D4F671B2CB9}"/>
              </a:ext>
            </a:extLst>
          </p:cNvPr>
          <p:cNvSpPr txBox="1">
            <a:spLocks/>
          </p:cNvSpPr>
          <p:nvPr userDrawn="1"/>
        </p:nvSpPr>
        <p:spPr>
          <a:xfrm>
            <a:off x="10428556" y="457200"/>
            <a:ext cx="695056" cy="685800"/>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B7D6051F-EF20-4D26-A49B-A9D5F0B34CE8}" type="slidenum">
              <a:rPr lang="en-US" sz="3000" smtClean="0">
                <a:solidFill>
                  <a:schemeClr val="bg1"/>
                </a:solidFill>
              </a:rPr>
              <a:pPr algn="ctr"/>
              <a:t>‹#›</a:t>
            </a:fld>
            <a:endParaRPr lang="en-US" sz="3000" dirty="0">
              <a:solidFill>
                <a:schemeClr val="bg1"/>
              </a:solidFill>
            </a:endParaRPr>
          </a:p>
        </p:txBody>
      </p:sp>
      <p:sp>
        <p:nvSpPr>
          <p:cNvPr id="7" name="Rectangle 6">
            <a:extLst>
              <a:ext uri="{FF2B5EF4-FFF2-40B4-BE49-F238E27FC236}">
                <a16:creationId xmlns:a16="http://schemas.microsoft.com/office/drawing/2014/main" id="{77C29E58-4878-471A-A8CF-FA8607A4052E}"/>
              </a:ext>
            </a:extLst>
          </p:cNvPr>
          <p:cNvSpPr/>
          <p:nvPr userDrawn="1"/>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smtClean="0">
                <a:solidFill>
                  <a:schemeClr val="tx1"/>
                </a:solidFill>
              </a:rPr>
              <a:t>IT18129236</a:t>
            </a:r>
            <a:r>
              <a:rPr lang="en-US" sz="1800" dirty="0" smtClean="0">
                <a:solidFill>
                  <a:schemeClr val="tx1"/>
                </a:solidFill>
              </a:rPr>
              <a:t>   |   </a:t>
            </a:r>
            <a:r>
              <a:rPr lang="en-US" sz="1800" dirty="0" err="1" smtClean="0">
                <a:solidFill>
                  <a:schemeClr val="tx1"/>
                </a:solidFill>
              </a:rPr>
              <a:t>Isurindi</a:t>
            </a:r>
            <a:r>
              <a:rPr lang="en-US" sz="1800" dirty="0" smtClean="0">
                <a:solidFill>
                  <a:schemeClr val="tx1"/>
                </a:solidFill>
              </a:rPr>
              <a:t> H.G.P. </a:t>
            </a:r>
            <a:r>
              <a:rPr lang="en-US" sz="1800" b="1" dirty="0" smtClean="0">
                <a:solidFill>
                  <a:schemeClr val="tx1"/>
                </a:solidFill>
              </a:rPr>
              <a:t>  </a:t>
            </a:r>
            <a:r>
              <a:rPr lang="en-US" sz="1800" dirty="0">
                <a:solidFill>
                  <a:schemeClr val="tx1"/>
                </a:solidFill>
              </a:rPr>
              <a:t>|   </a:t>
            </a:r>
            <a:r>
              <a:rPr lang="en-US" sz="1800" b="0" dirty="0" smtClean="0">
                <a:solidFill>
                  <a:schemeClr val="tx1"/>
                </a:solidFill>
              </a:rPr>
              <a:t>2021-234</a:t>
            </a:r>
            <a:endParaRPr lang="en-US" sz="1800" b="0" dirty="0">
              <a:solidFill>
                <a:schemeClr val="tx1"/>
              </a:solidFill>
            </a:endParaRPr>
          </a:p>
        </p:txBody>
      </p:sp>
    </p:spTree>
    <p:extLst>
      <p:ext uri="{BB962C8B-B14F-4D97-AF65-F5344CB8AC3E}">
        <p14:creationId xmlns:p14="http://schemas.microsoft.com/office/powerpoint/2010/main" val="3432729540"/>
      </p:ext>
    </p:extLst>
  </p:cSld>
  <p:clrMapOvr>
    <a:masterClrMapping/>
  </p:clrMapOvr>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Slide Number Placeholder 5">
            <a:extLst>
              <a:ext uri="{FF2B5EF4-FFF2-40B4-BE49-F238E27FC236}">
                <a16:creationId xmlns:a16="http://schemas.microsoft.com/office/drawing/2014/main" id="{C064364F-1F37-4C7B-B31F-2D4F671B2CB9}"/>
              </a:ext>
            </a:extLst>
          </p:cNvPr>
          <p:cNvSpPr txBox="1">
            <a:spLocks/>
          </p:cNvSpPr>
          <p:nvPr userDrawn="1"/>
        </p:nvSpPr>
        <p:spPr>
          <a:xfrm>
            <a:off x="10428556" y="457200"/>
            <a:ext cx="695056" cy="685800"/>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B7D6051F-EF20-4D26-A49B-A9D5F0B34CE8}" type="slidenum">
              <a:rPr lang="en-US" sz="3000" smtClean="0">
                <a:solidFill>
                  <a:schemeClr val="bg1"/>
                </a:solidFill>
              </a:rPr>
              <a:pPr algn="ctr"/>
              <a:t>‹#›</a:t>
            </a:fld>
            <a:endParaRPr lang="en-US" sz="3000" dirty="0">
              <a:solidFill>
                <a:schemeClr val="bg1"/>
              </a:solidFill>
            </a:endParaRPr>
          </a:p>
        </p:txBody>
      </p:sp>
      <p:sp>
        <p:nvSpPr>
          <p:cNvPr id="9" name="Rectangle 8">
            <a:extLst>
              <a:ext uri="{FF2B5EF4-FFF2-40B4-BE49-F238E27FC236}">
                <a16:creationId xmlns:a16="http://schemas.microsoft.com/office/drawing/2014/main" id="{77C29E58-4878-471A-A8CF-FA8607A4052E}"/>
              </a:ext>
            </a:extLst>
          </p:cNvPr>
          <p:cNvSpPr/>
          <p:nvPr userDrawn="1"/>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smtClean="0">
                <a:solidFill>
                  <a:schemeClr val="tx1"/>
                </a:solidFill>
              </a:rPr>
              <a:t>IT18129236</a:t>
            </a:r>
            <a:r>
              <a:rPr lang="en-US" sz="1800" dirty="0" smtClean="0">
                <a:solidFill>
                  <a:schemeClr val="tx1"/>
                </a:solidFill>
              </a:rPr>
              <a:t>   |   </a:t>
            </a:r>
            <a:r>
              <a:rPr lang="en-US" sz="1800" dirty="0" err="1" smtClean="0">
                <a:solidFill>
                  <a:schemeClr val="tx1"/>
                </a:solidFill>
              </a:rPr>
              <a:t>Isurindi</a:t>
            </a:r>
            <a:r>
              <a:rPr lang="en-US" sz="1800" dirty="0" smtClean="0">
                <a:solidFill>
                  <a:schemeClr val="tx1"/>
                </a:solidFill>
              </a:rPr>
              <a:t> H.G.P. </a:t>
            </a:r>
            <a:r>
              <a:rPr lang="en-US" sz="1800" b="1" dirty="0" smtClean="0">
                <a:solidFill>
                  <a:schemeClr val="tx1"/>
                </a:solidFill>
              </a:rPr>
              <a:t>  </a:t>
            </a:r>
            <a:r>
              <a:rPr lang="en-US" sz="1800" dirty="0">
                <a:solidFill>
                  <a:schemeClr val="tx1"/>
                </a:solidFill>
              </a:rPr>
              <a:t>|   </a:t>
            </a:r>
            <a:r>
              <a:rPr lang="en-US" sz="1800" b="0" dirty="0" smtClean="0">
                <a:solidFill>
                  <a:schemeClr val="tx1"/>
                </a:solidFill>
              </a:rPr>
              <a:t>2021-234</a:t>
            </a:r>
            <a:endParaRPr lang="en-US" sz="1800" b="0" dirty="0">
              <a:solidFill>
                <a:schemeClr val="tx1"/>
              </a:solidFill>
            </a:endParaRPr>
          </a:p>
        </p:txBody>
      </p:sp>
    </p:spTree>
    <p:extLst>
      <p:ext uri="{BB962C8B-B14F-4D97-AF65-F5344CB8AC3E}">
        <p14:creationId xmlns:p14="http://schemas.microsoft.com/office/powerpoint/2010/main" val="1199218926"/>
      </p:ext>
    </p:extLst>
  </p:cSld>
  <p:clrMapOvr>
    <a:masterClrMapping/>
  </p:clrMapOvr>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smtClean="0"/>
              <a:t>Click to edit Master title style</a:t>
            </a:r>
            <a:endParaRPr lang="en-US" dirty="0"/>
          </a:p>
        </p:txBody>
      </p:sp>
      <p:sp>
        <p:nvSpPr>
          <p:cNvPr id="7" name="Date Placeholder 3"/>
          <p:cNvSpPr txBox="1">
            <a:spLocks/>
          </p:cNvSpPr>
          <p:nvPr userDrawn="1"/>
        </p:nvSpPr>
        <p:spPr>
          <a:xfrm>
            <a:off x="10333490" y="6492407"/>
            <a:ext cx="990599" cy="381000"/>
          </a:xfrm>
          <a:prstGeom prst="rect">
            <a:avLst/>
          </a:prstGeom>
          <a:solidFill>
            <a:schemeClr val="bg1"/>
          </a:solidFill>
          <a:ln>
            <a:solidFill>
              <a:schemeClr val="bg1"/>
            </a:solidFill>
          </a:ln>
        </p:spPr>
        <p:txBody>
          <a:bodyPr vert="horz" lIns="91440" tIns="45720" rIns="91440" bIns="45720" rtlCol="0" anchor="ctr"/>
          <a:lstStyle>
            <a:defPPr>
              <a:defRPr lang="en-US"/>
            </a:defPPr>
            <a:lvl1pPr marL="0" algn="r" defTabSz="914400" rtl="0" eaLnBrk="1" latinLnBrk="0" hangingPunct="1">
              <a:defRPr sz="1000" b="1" i="0" kern="1200">
                <a:solidFill>
                  <a:schemeClr val="accent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9C9CA7B-DFD4-44B5-8C60-D14B8CD1FB59}" type="datetimeFigureOut">
              <a:rPr lang="en-US" sz="1100" b="1" cap="none" spc="0" smtClean="0">
                <a:ln w="0"/>
                <a:solidFill>
                  <a:schemeClr val="tx1"/>
                </a:solidFill>
                <a:effectLst>
                  <a:outerShdw blurRad="38100" dist="19050" dir="2700000" algn="tl" rotWithShape="0">
                    <a:schemeClr val="dk1">
                      <a:alpha val="40000"/>
                    </a:schemeClr>
                  </a:outerShdw>
                </a:effectLst>
              </a:rPr>
              <a:pPr/>
              <a:t>3/10/2021</a:t>
            </a:fld>
            <a:endParaRPr lang="en-US" b="1" dirty="0"/>
          </a:p>
        </p:txBody>
      </p:sp>
      <p:sp>
        <p:nvSpPr>
          <p:cNvPr id="8" name="Slide Number Placeholder 5">
            <a:extLst>
              <a:ext uri="{FF2B5EF4-FFF2-40B4-BE49-F238E27FC236}">
                <a16:creationId xmlns:a16="http://schemas.microsoft.com/office/drawing/2014/main" id="{C064364F-1F37-4C7B-B31F-2D4F671B2CB9}"/>
              </a:ext>
            </a:extLst>
          </p:cNvPr>
          <p:cNvSpPr txBox="1">
            <a:spLocks/>
          </p:cNvSpPr>
          <p:nvPr userDrawn="1"/>
        </p:nvSpPr>
        <p:spPr>
          <a:xfrm>
            <a:off x="11430000" y="6477000"/>
            <a:ext cx="451453" cy="411814"/>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7D6051F-EF20-4D26-A49B-A9D5F0B34CE8}" type="slidenum">
              <a:rPr lang="en-US" smtClean="0"/>
              <a:pPr/>
              <a:t>‹#›</a:t>
            </a:fld>
            <a:endParaRPr lang="en-US" dirty="0"/>
          </a:p>
        </p:txBody>
      </p:sp>
      <p:sp>
        <p:nvSpPr>
          <p:cNvPr id="10" name="Slide Number Placeholder 5">
            <a:extLst>
              <a:ext uri="{FF2B5EF4-FFF2-40B4-BE49-F238E27FC236}">
                <a16:creationId xmlns:a16="http://schemas.microsoft.com/office/drawing/2014/main" id="{C064364F-1F37-4C7B-B31F-2D4F671B2CB9}"/>
              </a:ext>
            </a:extLst>
          </p:cNvPr>
          <p:cNvSpPr txBox="1">
            <a:spLocks/>
          </p:cNvSpPr>
          <p:nvPr userDrawn="1"/>
        </p:nvSpPr>
        <p:spPr>
          <a:xfrm>
            <a:off x="10428556" y="457200"/>
            <a:ext cx="695056" cy="685800"/>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B7D6051F-EF20-4D26-A49B-A9D5F0B34CE8}" type="slidenum">
              <a:rPr lang="en-US" sz="3000" smtClean="0">
                <a:solidFill>
                  <a:schemeClr val="bg1"/>
                </a:solidFill>
              </a:rPr>
              <a:pPr algn="ctr"/>
              <a:t>‹#›</a:t>
            </a:fld>
            <a:endParaRPr lang="en-US" sz="3000" dirty="0">
              <a:solidFill>
                <a:schemeClr val="bg1"/>
              </a:solidFill>
            </a:endParaRPr>
          </a:p>
        </p:txBody>
      </p:sp>
      <p:sp>
        <p:nvSpPr>
          <p:cNvPr id="11" name="Rectangle 10">
            <a:extLst>
              <a:ext uri="{FF2B5EF4-FFF2-40B4-BE49-F238E27FC236}">
                <a16:creationId xmlns:a16="http://schemas.microsoft.com/office/drawing/2014/main" id="{77C29E58-4878-471A-A8CF-FA8607A4052E}"/>
              </a:ext>
            </a:extLst>
          </p:cNvPr>
          <p:cNvSpPr/>
          <p:nvPr userDrawn="1"/>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smtClean="0">
                <a:solidFill>
                  <a:schemeClr val="tx1"/>
                </a:solidFill>
              </a:rPr>
              <a:t>IT18129236</a:t>
            </a:r>
            <a:r>
              <a:rPr lang="en-US" sz="1800" dirty="0" smtClean="0">
                <a:solidFill>
                  <a:schemeClr val="tx1"/>
                </a:solidFill>
              </a:rPr>
              <a:t>   |   </a:t>
            </a:r>
            <a:r>
              <a:rPr lang="en-US" sz="1800" dirty="0" err="1" smtClean="0">
                <a:solidFill>
                  <a:schemeClr val="tx1"/>
                </a:solidFill>
              </a:rPr>
              <a:t>Isurindi</a:t>
            </a:r>
            <a:r>
              <a:rPr lang="en-US" sz="1800" dirty="0" smtClean="0">
                <a:solidFill>
                  <a:schemeClr val="tx1"/>
                </a:solidFill>
              </a:rPr>
              <a:t> H.G.P. </a:t>
            </a:r>
            <a:r>
              <a:rPr lang="en-US" sz="1800" b="1" dirty="0" smtClean="0">
                <a:solidFill>
                  <a:schemeClr val="tx1"/>
                </a:solidFill>
              </a:rPr>
              <a:t>  </a:t>
            </a:r>
            <a:r>
              <a:rPr lang="en-US" sz="1800" dirty="0">
                <a:solidFill>
                  <a:schemeClr val="tx1"/>
                </a:solidFill>
              </a:rPr>
              <a:t>|   </a:t>
            </a:r>
            <a:r>
              <a:rPr lang="en-US" sz="1800" b="0" dirty="0" smtClean="0">
                <a:solidFill>
                  <a:schemeClr val="tx1"/>
                </a:solidFill>
              </a:rPr>
              <a:t>2021-234</a:t>
            </a:r>
            <a:endParaRPr lang="en-US" sz="1800" b="0" dirty="0">
              <a:solidFill>
                <a:schemeClr val="tx1"/>
              </a:solidFill>
            </a:endParaRPr>
          </a:p>
        </p:txBody>
      </p:sp>
    </p:spTree>
    <p:extLst>
      <p:ext uri="{BB962C8B-B14F-4D97-AF65-F5344CB8AC3E}">
        <p14:creationId xmlns:p14="http://schemas.microsoft.com/office/powerpoint/2010/main" val="3491375947"/>
      </p:ext>
    </p:extLst>
  </p:cSld>
  <p:clrMapOvr>
    <a:masterClrMapping/>
  </p:clrMapOvr>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6" name="二等辺三角形 9"/>
          <p:cNvSpPr/>
          <p:nvPr userDrawn="1"/>
        </p:nvSpPr>
        <p:spPr>
          <a:xfrm>
            <a:off x="0" y="6482208"/>
            <a:ext cx="12192000" cy="376686"/>
          </a:xfrm>
          <a:prstGeom prst="triangle">
            <a:avLst>
              <a:gd name="adj" fmla="val 62762"/>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8" name="二等辺三角形 10"/>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grpSp>
        <p:nvGrpSpPr>
          <p:cNvPr id="17" name="Group 16"/>
          <p:cNvGrpSpPr/>
          <p:nvPr userDrawn="1"/>
        </p:nvGrpSpPr>
        <p:grpSpPr>
          <a:xfrm>
            <a:off x="0" y="0"/>
            <a:ext cx="12192000" cy="6858001"/>
            <a:chOff x="0" y="0"/>
            <a:chExt cx="12192000" cy="6858000"/>
          </a:xfrm>
        </p:grpSpPr>
        <p:sp>
          <p:nvSpPr>
            <p:cNvPr id="18" name="Rectangle 17"/>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9" name="Oval 18"/>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Rectangle 23"/>
            <p:cNvSpPr/>
            <p:nvPr/>
          </p:nvSpPr>
          <p:spPr bwMode="gray">
            <a:xfrm>
              <a:off x="5103068" y="402165"/>
              <a:ext cx="6665597"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27"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9" name="Date Placeholder 3"/>
          <p:cNvSpPr txBox="1">
            <a:spLocks/>
          </p:cNvSpPr>
          <p:nvPr userDrawn="1"/>
        </p:nvSpPr>
        <p:spPr>
          <a:xfrm>
            <a:off x="10333490" y="6477000"/>
            <a:ext cx="990599" cy="381000"/>
          </a:xfrm>
          <a:prstGeom prst="rect">
            <a:avLst/>
          </a:prstGeom>
          <a:solidFill>
            <a:schemeClr val="bg1"/>
          </a:solidFill>
          <a:ln>
            <a:solidFill>
              <a:schemeClr val="bg1"/>
            </a:solidFill>
          </a:ln>
        </p:spPr>
        <p:txBody>
          <a:bodyPr vert="horz" lIns="91440" tIns="45720" rIns="91440" bIns="45720" rtlCol="0" anchor="ctr"/>
          <a:lstStyle>
            <a:defPPr>
              <a:defRPr lang="en-US"/>
            </a:defPPr>
            <a:lvl1pPr marL="0" algn="r" defTabSz="914400" rtl="0" eaLnBrk="1" latinLnBrk="0" hangingPunct="1">
              <a:defRPr sz="1000" b="1" i="0" kern="1200">
                <a:solidFill>
                  <a:schemeClr val="accent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9C9CA7B-DFD4-44B5-8C60-D14B8CD1FB59}" type="datetimeFigureOut">
              <a:rPr lang="en-US" sz="1100" b="1" cap="none" spc="0" smtClean="0">
                <a:ln w="0"/>
                <a:solidFill>
                  <a:schemeClr val="tx1"/>
                </a:solidFill>
                <a:effectLst>
                  <a:outerShdw blurRad="38100" dist="19050" dir="2700000" algn="tl" rotWithShape="0">
                    <a:schemeClr val="dk1">
                      <a:alpha val="40000"/>
                    </a:schemeClr>
                  </a:outerShdw>
                </a:effectLst>
              </a:rPr>
              <a:pPr/>
              <a:t>3/10/2021</a:t>
            </a:fld>
            <a:endParaRPr lang="en-US" b="1" dirty="0"/>
          </a:p>
        </p:txBody>
      </p:sp>
      <p:sp>
        <p:nvSpPr>
          <p:cNvPr id="30" name="Slide Number Placeholder 5">
            <a:extLst>
              <a:ext uri="{FF2B5EF4-FFF2-40B4-BE49-F238E27FC236}">
                <a16:creationId xmlns:a16="http://schemas.microsoft.com/office/drawing/2014/main" id="{C064364F-1F37-4C7B-B31F-2D4F671B2CB9}"/>
              </a:ext>
            </a:extLst>
          </p:cNvPr>
          <p:cNvSpPr txBox="1">
            <a:spLocks/>
          </p:cNvSpPr>
          <p:nvPr userDrawn="1"/>
        </p:nvSpPr>
        <p:spPr>
          <a:xfrm>
            <a:off x="11430000" y="6461593"/>
            <a:ext cx="451453" cy="411814"/>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7D6051F-EF20-4D26-A49B-A9D5F0B34CE8}" type="slidenum">
              <a:rPr lang="en-US" smtClean="0"/>
              <a:pPr/>
              <a:t>‹#›</a:t>
            </a:fld>
            <a:endParaRPr lang="en-US" dirty="0"/>
          </a:p>
        </p:txBody>
      </p:sp>
      <p:pic>
        <p:nvPicPr>
          <p:cNvPr id="31" name="Picture 30" descr="A picture containing photo, table, person, monitor&#10;&#10;Description automatically generated">
            <a:extLst>
              <a:ext uri="{FF2B5EF4-FFF2-40B4-BE49-F238E27FC236}">
                <a16:creationId xmlns:a16="http://schemas.microsoft.com/office/drawing/2014/main" id="{C4A8CD1C-223D-4C87-9519-FDBD49BC597A}"/>
              </a:ext>
            </a:extLst>
          </p:cNvPr>
          <p:cNvPicPr>
            <a:picLocks noChangeAspect="1"/>
          </p:cNvPicPr>
          <p:nvPr userDrawn="1"/>
        </p:nvPicPr>
        <p:blipFill rotWithShape="1">
          <a:blip r:embed="rId3"/>
          <a:srcRect t="90286" r="71976"/>
          <a:stretch/>
        </p:blipFill>
        <p:spPr>
          <a:xfrm>
            <a:off x="0" y="6380879"/>
            <a:ext cx="2514600" cy="490307"/>
          </a:xfrm>
          <a:prstGeom prst="rect">
            <a:avLst/>
          </a:prstGeom>
        </p:spPr>
      </p:pic>
      <p:sp>
        <p:nvSpPr>
          <p:cNvPr id="32" name="Title 1"/>
          <p:cNvSpPr>
            <a:spLocks noGrp="1"/>
          </p:cNvSpPr>
          <p:nvPr>
            <p:ph type="title"/>
          </p:nvPr>
        </p:nvSpPr>
        <p:spPr>
          <a:xfrm>
            <a:off x="1154955" y="1295400"/>
            <a:ext cx="2793158" cy="1600200"/>
          </a:xfrm>
        </p:spPr>
        <p:txBody>
          <a:bodyPr anchor="b"/>
          <a:lstStyle>
            <a:lvl1pPr algn="l">
              <a:defRPr sz="2400" b="0"/>
            </a:lvl1pPr>
          </a:lstStyle>
          <a:p>
            <a:r>
              <a:rPr lang="en-US" dirty="0" smtClean="0"/>
              <a:t>Click to edit Master title style</a:t>
            </a:r>
            <a:endParaRPr lang="en-US" dirty="0"/>
          </a:p>
        </p:txBody>
      </p:sp>
      <p:sp>
        <p:nvSpPr>
          <p:cNvPr id="33" name="Rectangle 32"/>
          <p:cNvSpPr/>
          <p:nvPr userDrawn="1"/>
        </p:nvSpPr>
        <p:spPr>
          <a:xfrm>
            <a:off x="1105807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5" name="Slide Number Placeholder 5">
            <a:extLst>
              <a:ext uri="{FF2B5EF4-FFF2-40B4-BE49-F238E27FC236}">
                <a16:creationId xmlns:a16="http://schemas.microsoft.com/office/drawing/2014/main" id="{C064364F-1F37-4C7B-B31F-2D4F671B2CB9}"/>
              </a:ext>
            </a:extLst>
          </p:cNvPr>
          <p:cNvSpPr txBox="1">
            <a:spLocks/>
          </p:cNvSpPr>
          <p:nvPr userDrawn="1"/>
        </p:nvSpPr>
        <p:spPr>
          <a:xfrm>
            <a:off x="11049000" y="457200"/>
            <a:ext cx="695056" cy="685800"/>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B7D6051F-EF20-4D26-A49B-A9D5F0B34CE8}" type="slidenum">
              <a:rPr lang="en-US" sz="3000" smtClean="0">
                <a:solidFill>
                  <a:schemeClr val="bg1"/>
                </a:solidFill>
              </a:rPr>
              <a:pPr algn="ctr"/>
              <a:t>‹#›</a:t>
            </a:fld>
            <a:endParaRPr lang="en-US" sz="3000" dirty="0">
              <a:solidFill>
                <a:schemeClr val="bg1"/>
              </a:solidFill>
            </a:endParaRPr>
          </a:p>
        </p:txBody>
      </p:sp>
      <p:sp>
        <p:nvSpPr>
          <p:cNvPr id="26" name="Rectangle 25">
            <a:extLst>
              <a:ext uri="{FF2B5EF4-FFF2-40B4-BE49-F238E27FC236}">
                <a16:creationId xmlns:a16="http://schemas.microsoft.com/office/drawing/2014/main" id="{77C29E58-4878-471A-A8CF-FA8607A4052E}"/>
              </a:ext>
            </a:extLst>
          </p:cNvPr>
          <p:cNvSpPr/>
          <p:nvPr userDrawn="1"/>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smtClean="0">
                <a:solidFill>
                  <a:schemeClr val="tx1"/>
                </a:solidFill>
              </a:rPr>
              <a:t>IT18129236</a:t>
            </a:r>
            <a:r>
              <a:rPr lang="en-US" sz="1800" dirty="0" smtClean="0">
                <a:solidFill>
                  <a:schemeClr val="tx1"/>
                </a:solidFill>
              </a:rPr>
              <a:t>   |   </a:t>
            </a:r>
            <a:r>
              <a:rPr lang="en-US" sz="1800" dirty="0" err="1" smtClean="0">
                <a:solidFill>
                  <a:schemeClr val="tx1"/>
                </a:solidFill>
              </a:rPr>
              <a:t>Isurindi</a:t>
            </a:r>
            <a:r>
              <a:rPr lang="en-US" sz="1800" dirty="0" smtClean="0">
                <a:solidFill>
                  <a:schemeClr val="tx1"/>
                </a:solidFill>
              </a:rPr>
              <a:t> H.G.P. </a:t>
            </a:r>
            <a:r>
              <a:rPr lang="en-US" sz="1800" b="1" dirty="0" smtClean="0">
                <a:solidFill>
                  <a:schemeClr val="tx1"/>
                </a:solidFill>
              </a:rPr>
              <a:t>  </a:t>
            </a:r>
            <a:r>
              <a:rPr lang="en-US" sz="1800" dirty="0">
                <a:solidFill>
                  <a:schemeClr val="tx1"/>
                </a:solidFill>
              </a:rPr>
              <a:t>|   </a:t>
            </a:r>
            <a:r>
              <a:rPr lang="en-US" sz="1800" b="0" dirty="0" smtClean="0">
                <a:solidFill>
                  <a:schemeClr val="tx1"/>
                </a:solidFill>
              </a:rPr>
              <a:t>2021-234</a:t>
            </a:r>
            <a:endParaRPr lang="en-US" sz="1800" b="0" dirty="0">
              <a:solidFill>
                <a:schemeClr val="tx1"/>
              </a:solidFill>
            </a:endParaRPr>
          </a:p>
        </p:txBody>
      </p:sp>
    </p:spTree>
    <p:extLst>
      <p:ext uri="{BB962C8B-B14F-4D97-AF65-F5344CB8AC3E}">
        <p14:creationId xmlns:p14="http://schemas.microsoft.com/office/powerpoint/2010/main" val="4118750188"/>
      </p:ext>
    </p:extLst>
  </p:cSld>
  <p:clrMapOvr>
    <a:masterClrMapping/>
  </p:clrMapOvr>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dirty="0" smtClean="0"/>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3" name="二等辺三角形 11"/>
          <p:cNvSpPr/>
          <p:nvPr userDrawn="1"/>
        </p:nvSpPr>
        <p:spPr>
          <a:xfrm>
            <a:off x="0" y="6406010"/>
            <a:ext cx="12192000" cy="452885"/>
          </a:xfrm>
          <a:prstGeom prst="triangle">
            <a:avLst>
              <a:gd name="adj" fmla="val 85448"/>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24" name="二等辺三角形 9"/>
          <p:cNvSpPr/>
          <p:nvPr userDrawn="1"/>
        </p:nvSpPr>
        <p:spPr>
          <a:xfrm>
            <a:off x="0" y="6482208"/>
            <a:ext cx="12192000" cy="376686"/>
          </a:xfrm>
          <a:prstGeom prst="triangle">
            <a:avLst>
              <a:gd name="adj" fmla="val 62762"/>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25" name="二等辺三角形 10"/>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29" name="Date Placeholder 3"/>
          <p:cNvSpPr txBox="1">
            <a:spLocks/>
          </p:cNvSpPr>
          <p:nvPr userDrawn="1"/>
        </p:nvSpPr>
        <p:spPr>
          <a:xfrm>
            <a:off x="10333490" y="6477000"/>
            <a:ext cx="990599" cy="381000"/>
          </a:xfrm>
          <a:prstGeom prst="rect">
            <a:avLst/>
          </a:prstGeom>
          <a:solidFill>
            <a:schemeClr val="bg1"/>
          </a:solidFill>
          <a:ln>
            <a:solidFill>
              <a:schemeClr val="bg1"/>
            </a:solidFill>
          </a:ln>
        </p:spPr>
        <p:txBody>
          <a:bodyPr vert="horz" lIns="91440" tIns="45720" rIns="91440" bIns="45720" rtlCol="0" anchor="ctr"/>
          <a:lstStyle>
            <a:defPPr>
              <a:defRPr lang="en-US"/>
            </a:defPPr>
            <a:lvl1pPr marL="0" algn="r" defTabSz="914400" rtl="0" eaLnBrk="1" latinLnBrk="0" hangingPunct="1">
              <a:defRPr sz="1000" b="1" i="0" kern="1200">
                <a:solidFill>
                  <a:schemeClr val="accent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9C9CA7B-DFD4-44B5-8C60-D14B8CD1FB59}" type="datetimeFigureOut">
              <a:rPr lang="en-US" sz="1100" b="1" cap="none" spc="0" smtClean="0">
                <a:ln w="0"/>
                <a:solidFill>
                  <a:schemeClr val="tx1"/>
                </a:solidFill>
                <a:effectLst>
                  <a:outerShdw blurRad="38100" dist="19050" dir="2700000" algn="tl" rotWithShape="0">
                    <a:schemeClr val="dk1">
                      <a:alpha val="40000"/>
                    </a:schemeClr>
                  </a:outerShdw>
                </a:effectLst>
              </a:rPr>
              <a:pPr/>
              <a:t>3/10/2021</a:t>
            </a:fld>
            <a:endParaRPr lang="en-US" b="1" dirty="0"/>
          </a:p>
        </p:txBody>
      </p:sp>
      <p:sp>
        <p:nvSpPr>
          <p:cNvPr id="30" name="Slide Number Placeholder 5">
            <a:extLst>
              <a:ext uri="{FF2B5EF4-FFF2-40B4-BE49-F238E27FC236}">
                <a16:creationId xmlns:a16="http://schemas.microsoft.com/office/drawing/2014/main" id="{C064364F-1F37-4C7B-B31F-2D4F671B2CB9}"/>
              </a:ext>
            </a:extLst>
          </p:cNvPr>
          <p:cNvSpPr txBox="1">
            <a:spLocks/>
          </p:cNvSpPr>
          <p:nvPr userDrawn="1"/>
        </p:nvSpPr>
        <p:spPr>
          <a:xfrm>
            <a:off x="11430000" y="6461593"/>
            <a:ext cx="451453" cy="411814"/>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7D6051F-EF20-4D26-A49B-A9D5F0B34CE8}" type="slidenum">
              <a:rPr lang="en-US" smtClean="0"/>
              <a:pPr/>
              <a:t>‹#›</a:t>
            </a:fld>
            <a:endParaRPr lang="en-US" dirty="0"/>
          </a:p>
        </p:txBody>
      </p:sp>
      <p:pic>
        <p:nvPicPr>
          <p:cNvPr id="27" name="Picture 26" descr="A picture containing photo, table, person, monitor&#10;&#10;Description automatically generated">
            <a:extLst>
              <a:ext uri="{FF2B5EF4-FFF2-40B4-BE49-F238E27FC236}">
                <a16:creationId xmlns:a16="http://schemas.microsoft.com/office/drawing/2014/main" id="{C4A8CD1C-223D-4C87-9519-FDBD49BC597A}"/>
              </a:ext>
            </a:extLst>
          </p:cNvPr>
          <p:cNvPicPr>
            <a:picLocks noChangeAspect="1"/>
          </p:cNvPicPr>
          <p:nvPr userDrawn="1"/>
        </p:nvPicPr>
        <p:blipFill rotWithShape="1">
          <a:blip r:embed="rId3"/>
          <a:srcRect t="90286" r="71976"/>
          <a:stretch/>
        </p:blipFill>
        <p:spPr>
          <a:xfrm>
            <a:off x="0" y="6380879"/>
            <a:ext cx="2514600" cy="490307"/>
          </a:xfrm>
          <a:prstGeom prst="rect">
            <a:avLst/>
          </a:prstGeom>
        </p:spPr>
      </p:pic>
      <p:sp>
        <p:nvSpPr>
          <p:cNvPr id="28" name="Slide Number Placeholder 5">
            <a:extLst>
              <a:ext uri="{FF2B5EF4-FFF2-40B4-BE49-F238E27FC236}">
                <a16:creationId xmlns:a16="http://schemas.microsoft.com/office/drawing/2014/main" id="{C064364F-1F37-4C7B-B31F-2D4F671B2CB9}"/>
              </a:ext>
            </a:extLst>
          </p:cNvPr>
          <p:cNvSpPr txBox="1">
            <a:spLocks/>
          </p:cNvSpPr>
          <p:nvPr userDrawn="1"/>
        </p:nvSpPr>
        <p:spPr>
          <a:xfrm>
            <a:off x="10428556" y="457200"/>
            <a:ext cx="695056" cy="685800"/>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B7D6051F-EF20-4D26-A49B-A9D5F0B34CE8}" type="slidenum">
              <a:rPr lang="en-US" sz="3000" smtClean="0">
                <a:solidFill>
                  <a:schemeClr val="bg1"/>
                </a:solidFill>
              </a:rPr>
              <a:pPr algn="ctr"/>
              <a:t>‹#›</a:t>
            </a:fld>
            <a:endParaRPr lang="en-US" sz="3000" dirty="0">
              <a:solidFill>
                <a:schemeClr val="bg1"/>
              </a:solidFill>
            </a:endParaRPr>
          </a:p>
        </p:txBody>
      </p:sp>
      <p:sp>
        <p:nvSpPr>
          <p:cNvPr id="31" name="Rectangle 30">
            <a:extLst>
              <a:ext uri="{FF2B5EF4-FFF2-40B4-BE49-F238E27FC236}">
                <a16:creationId xmlns:a16="http://schemas.microsoft.com/office/drawing/2014/main" id="{77C29E58-4878-471A-A8CF-FA8607A4052E}"/>
              </a:ext>
            </a:extLst>
          </p:cNvPr>
          <p:cNvSpPr/>
          <p:nvPr userDrawn="1"/>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smtClean="0">
                <a:solidFill>
                  <a:schemeClr val="tx1"/>
                </a:solidFill>
              </a:rPr>
              <a:t>IT18129236</a:t>
            </a:r>
            <a:r>
              <a:rPr lang="en-US" sz="1800" dirty="0" smtClean="0">
                <a:solidFill>
                  <a:schemeClr val="tx1"/>
                </a:solidFill>
              </a:rPr>
              <a:t>   |   </a:t>
            </a:r>
            <a:r>
              <a:rPr lang="en-US" sz="1800" dirty="0" err="1" smtClean="0">
                <a:solidFill>
                  <a:schemeClr val="tx1"/>
                </a:solidFill>
              </a:rPr>
              <a:t>Isurindi</a:t>
            </a:r>
            <a:r>
              <a:rPr lang="en-US" sz="1800" dirty="0" smtClean="0">
                <a:solidFill>
                  <a:schemeClr val="tx1"/>
                </a:solidFill>
              </a:rPr>
              <a:t> H.G.P. </a:t>
            </a:r>
            <a:r>
              <a:rPr lang="en-US" sz="1800" b="1" dirty="0" smtClean="0">
                <a:solidFill>
                  <a:schemeClr val="tx1"/>
                </a:solidFill>
              </a:rPr>
              <a:t>  </a:t>
            </a:r>
            <a:r>
              <a:rPr lang="en-US" sz="1800" dirty="0">
                <a:solidFill>
                  <a:schemeClr val="tx1"/>
                </a:solidFill>
              </a:rPr>
              <a:t>|   </a:t>
            </a:r>
            <a:r>
              <a:rPr lang="en-US" sz="1800" b="0" dirty="0" smtClean="0">
                <a:solidFill>
                  <a:schemeClr val="tx1"/>
                </a:solidFill>
              </a:rPr>
              <a:t>2021-234</a:t>
            </a:r>
            <a:endParaRPr lang="en-US" sz="1800" b="0" dirty="0">
              <a:solidFill>
                <a:schemeClr val="tx1"/>
              </a:solidFill>
            </a:endParaRPr>
          </a:p>
        </p:txBody>
      </p:sp>
    </p:spTree>
    <p:extLst>
      <p:ext uri="{BB962C8B-B14F-4D97-AF65-F5344CB8AC3E}">
        <p14:creationId xmlns:p14="http://schemas.microsoft.com/office/powerpoint/2010/main" val="3648429831"/>
      </p:ext>
    </p:extLst>
  </p:cSld>
  <p:clrMapOvr>
    <a:masterClrMapping/>
  </p:clrMapOvr>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userDrawn="1"/>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smtClean="0"/>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3" name="二等辺三角形 10"/>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33" name="Date Placeholder 3"/>
          <p:cNvSpPr txBox="1">
            <a:spLocks/>
          </p:cNvSpPr>
          <p:nvPr userDrawn="1"/>
        </p:nvSpPr>
        <p:spPr>
          <a:xfrm>
            <a:off x="10333490" y="6477000"/>
            <a:ext cx="990599" cy="381000"/>
          </a:xfrm>
          <a:prstGeom prst="rect">
            <a:avLst/>
          </a:prstGeom>
          <a:solidFill>
            <a:schemeClr val="bg1"/>
          </a:solidFill>
          <a:ln>
            <a:solidFill>
              <a:schemeClr val="bg1"/>
            </a:solidFill>
          </a:ln>
        </p:spPr>
        <p:txBody>
          <a:bodyPr vert="horz" lIns="91440" tIns="45720" rIns="91440" bIns="45720" rtlCol="0" anchor="ctr"/>
          <a:lstStyle>
            <a:defPPr>
              <a:defRPr lang="en-US"/>
            </a:defPPr>
            <a:lvl1pPr marL="0" algn="r" defTabSz="914400" rtl="0" eaLnBrk="1" latinLnBrk="0" hangingPunct="1">
              <a:defRPr sz="1000" b="1" i="0" kern="1200">
                <a:solidFill>
                  <a:schemeClr val="accent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9C9CA7B-DFD4-44B5-8C60-D14B8CD1FB59}" type="datetimeFigureOut">
              <a:rPr lang="en-US" sz="1100" b="1" cap="none" spc="0" smtClean="0">
                <a:ln w="0"/>
                <a:solidFill>
                  <a:schemeClr val="tx1"/>
                </a:solidFill>
                <a:effectLst>
                  <a:outerShdw blurRad="38100" dist="19050" dir="2700000" algn="tl" rotWithShape="0">
                    <a:schemeClr val="dk1">
                      <a:alpha val="40000"/>
                    </a:schemeClr>
                  </a:outerShdw>
                </a:effectLst>
              </a:rPr>
              <a:pPr/>
              <a:t>3/10/2021</a:t>
            </a:fld>
            <a:endParaRPr lang="en-US" b="1" dirty="0"/>
          </a:p>
        </p:txBody>
      </p:sp>
      <p:sp>
        <p:nvSpPr>
          <p:cNvPr id="34" name="Slide Number Placeholder 5">
            <a:extLst>
              <a:ext uri="{FF2B5EF4-FFF2-40B4-BE49-F238E27FC236}">
                <a16:creationId xmlns:a16="http://schemas.microsoft.com/office/drawing/2014/main" id="{C064364F-1F37-4C7B-B31F-2D4F671B2CB9}"/>
              </a:ext>
            </a:extLst>
          </p:cNvPr>
          <p:cNvSpPr txBox="1">
            <a:spLocks/>
          </p:cNvSpPr>
          <p:nvPr userDrawn="1"/>
        </p:nvSpPr>
        <p:spPr>
          <a:xfrm>
            <a:off x="11430000" y="6461593"/>
            <a:ext cx="451453" cy="411814"/>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7D6051F-EF20-4D26-A49B-A9D5F0B34CE8}" type="slidenum">
              <a:rPr lang="en-US" smtClean="0"/>
              <a:pPr/>
              <a:t>‹#›</a:t>
            </a:fld>
            <a:endParaRPr lang="en-US" dirty="0"/>
          </a:p>
        </p:txBody>
      </p:sp>
      <p:pic>
        <p:nvPicPr>
          <p:cNvPr id="25" name="Picture 24" descr="A picture containing photo, table, person, monitor&#10;&#10;Description automatically generated">
            <a:extLst>
              <a:ext uri="{FF2B5EF4-FFF2-40B4-BE49-F238E27FC236}">
                <a16:creationId xmlns:a16="http://schemas.microsoft.com/office/drawing/2014/main" id="{C4A8CD1C-223D-4C87-9519-FDBD49BC597A}"/>
              </a:ext>
            </a:extLst>
          </p:cNvPr>
          <p:cNvPicPr>
            <a:picLocks noChangeAspect="1"/>
          </p:cNvPicPr>
          <p:nvPr userDrawn="1"/>
        </p:nvPicPr>
        <p:blipFill rotWithShape="1">
          <a:blip r:embed="rId3"/>
          <a:srcRect t="90286" r="71976"/>
          <a:stretch/>
        </p:blipFill>
        <p:spPr>
          <a:xfrm>
            <a:off x="0" y="6380879"/>
            <a:ext cx="2514600" cy="490307"/>
          </a:xfrm>
          <a:prstGeom prst="rect">
            <a:avLst/>
          </a:prstGeom>
        </p:spPr>
      </p:pic>
      <p:sp>
        <p:nvSpPr>
          <p:cNvPr id="26" name="Slide Number Placeholder 5">
            <a:extLst>
              <a:ext uri="{FF2B5EF4-FFF2-40B4-BE49-F238E27FC236}">
                <a16:creationId xmlns:a16="http://schemas.microsoft.com/office/drawing/2014/main" id="{C064364F-1F37-4C7B-B31F-2D4F671B2CB9}"/>
              </a:ext>
            </a:extLst>
          </p:cNvPr>
          <p:cNvSpPr txBox="1">
            <a:spLocks/>
          </p:cNvSpPr>
          <p:nvPr userDrawn="1"/>
        </p:nvSpPr>
        <p:spPr>
          <a:xfrm>
            <a:off x="10428556" y="457200"/>
            <a:ext cx="695056" cy="685800"/>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B7D6051F-EF20-4D26-A49B-A9D5F0B34CE8}" type="slidenum">
              <a:rPr lang="en-US" sz="3000" smtClean="0">
                <a:solidFill>
                  <a:schemeClr val="bg1"/>
                </a:solidFill>
              </a:rPr>
              <a:pPr algn="ctr"/>
              <a:t>‹#›</a:t>
            </a:fld>
            <a:endParaRPr lang="en-US" sz="3000" dirty="0">
              <a:solidFill>
                <a:schemeClr val="bg1"/>
              </a:solidFill>
            </a:endParaRPr>
          </a:p>
        </p:txBody>
      </p:sp>
      <p:sp>
        <p:nvSpPr>
          <p:cNvPr id="27" name="Rectangle 26">
            <a:extLst>
              <a:ext uri="{FF2B5EF4-FFF2-40B4-BE49-F238E27FC236}">
                <a16:creationId xmlns:a16="http://schemas.microsoft.com/office/drawing/2014/main" id="{77C29E58-4878-471A-A8CF-FA8607A4052E}"/>
              </a:ext>
            </a:extLst>
          </p:cNvPr>
          <p:cNvSpPr/>
          <p:nvPr userDrawn="1"/>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smtClean="0">
                <a:solidFill>
                  <a:schemeClr val="tx1"/>
                </a:solidFill>
              </a:rPr>
              <a:t>IT18129236</a:t>
            </a:r>
            <a:r>
              <a:rPr lang="en-US" sz="1800" dirty="0" smtClean="0">
                <a:solidFill>
                  <a:schemeClr val="tx1"/>
                </a:solidFill>
              </a:rPr>
              <a:t>   |   </a:t>
            </a:r>
            <a:r>
              <a:rPr lang="en-US" sz="1800" dirty="0" err="1" smtClean="0">
                <a:solidFill>
                  <a:schemeClr val="tx1"/>
                </a:solidFill>
              </a:rPr>
              <a:t>Isurindi</a:t>
            </a:r>
            <a:r>
              <a:rPr lang="en-US" sz="1800" dirty="0" smtClean="0">
                <a:solidFill>
                  <a:schemeClr val="tx1"/>
                </a:solidFill>
              </a:rPr>
              <a:t> H.G.P. </a:t>
            </a:r>
            <a:r>
              <a:rPr lang="en-US" sz="1800" b="1" dirty="0" smtClean="0">
                <a:solidFill>
                  <a:schemeClr val="tx1"/>
                </a:solidFill>
              </a:rPr>
              <a:t>  </a:t>
            </a:r>
            <a:r>
              <a:rPr lang="en-US" sz="1800" dirty="0">
                <a:solidFill>
                  <a:schemeClr val="tx1"/>
                </a:solidFill>
              </a:rPr>
              <a:t>|   </a:t>
            </a:r>
            <a:r>
              <a:rPr lang="en-US" sz="1800" b="0" dirty="0" smtClean="0">
                <a:solidFill>
                  <a:schemeClr val="tx1"/>
                </a:solidFill>
              </a:rPr>
              <a:t>2021-234</a:t>
            </a:r>
            <a:endParaRPr lang="en-US" sz="1800" b="0" dirty="0">
              <a:solidFill>
                <a:schemeClr val="tx1"/>
              </a:solidFill>
            </a:endParaRPr>
          </a:p>
        </p:txBody>
      </p:sp>
    </p:spTree>
    <p:extLst>
      <p:ext uri="{BB962C8B-B14F-4D97-AF65-F5344CB8AC3E}">
        <p14:creationId xmlns:p14="http://schemas.microsoft.com/office/powerpoint/2010/main" val="824713955"/>
      </p:ext>
    </p:extLst>
  </p:cSld>
  <p:clrMapOvr>
    <a:masterClrMapping/>
  </p:clrMapOvr>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4" name="Date Placeholder 3"/>
          <p:cNvSpPr txBox="1">
            <a:spLocks/>
          </p:cNvSpPr>
          <p:nvPr userDrawn="1"/>
        </p:nvSpPr>
        <p:spPr>
          <a:xfrm>
            <a:off x="10333490" y="6477000"/>
            <a:ext cx="990599" cy="381000"/>
          </a:xfrm>
          <a:prstGeom prst="rect">
            <a:avLst/>
          </a:prstGeom>
          <a:solidFill>
            <a:schemeClr val="bg1"/>
          </a:solidFill>
          <a:ln>
            <a:solidFill>
              <a:schemeClr val="bg1"/>
            </a:solidFill>
          </a:ln>
        </p:spPr>
        <p:txBody>
          <a:bodyPr vert="horz" lIns="91440" tIns="45720" rIns="91440" bIns="45720" rtlCol="0" anchor="ctr"/>
          <a:lstStyle>
            <a:defPPr>
              <a:defRPr lang="en-US"/>
            </a:defPPr>
            <a:lvl1pPr marL="0" algn="r" defTabSz="914400" rtl="0" eaLnBrk="1" latinLnBrk="0" hangingPunct="1">
              <a:defRPr sz="1000" b="1" i="0" kern="1200">
                <a:solidFill>
                  <a:schemeClr val="accent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9C9CA7B-DFD4-44B5-8C60-D14B8CD1FB59}" type="datetimeFigureOut">
              <a:rPr lang="en-US" sz="1100" b="1" cap="none" spc="0" smtClean="0">
                <a:ln w="0"/>
                <a:solidFill>
                  <a:schemeClr val="tx1"/>
                </a:solidFill>
                <a:effectLst>
                  <a:outerShdw blurRad="38100" dist="19050" dir="2700000" algn="tl" rotWithShape="0">
                    <a:schemeClr val="dk1">
                      <a:alpha val="40000"/>
                    </a:schemeClr>
                  </a:outerShdw>
                </a:effectLst>
              </a:rPr>
              <a:pPr/>
              <a:t>3/10/2021</a:t>
            </a:fld>
            <a:endParaRPr lang="en-US" b="1" dirty="0"/>
          </a:p>
        </p:txBody>
      </p:sp>
      <p:sp>
        <p:nvSpPr>
          <p:cNvPr id="25" name="Slide Number Placeholder 5">
            <a:extLst>
              <a:ext uri="{FF2B5EF4-FFF2-40B4-BE49-F238E27FC236}">
                <a16:creationId xmlns:a16="http://schemas.microsoft.com/office/drawing/2014/main" id="{C064364F-1F37-4C7B-B31F-2D4F671B2CB9}"/>
              </a:ext>
            </a:extLst>
          </p:cNvPr>
          <p:cNvSpPr txBox="1">
            <a:spLocks/>
          </p:cNvSpPr>
          <p:nvPr userDrawn="1"/>
        </p:nvSpPr>
        <p:spPr>
          <a:xfrm>
            <a:off x="11430000" y="6461593"/>
            <a:ext cx="451453" cy="411814"/>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7D6051F-EF20-4D26-A49B-A9D5F0B34CE8}" type="slidenum">
              <a:rPr lang="en-US" smtClean="0"/>
              <a:pPr/>
              <a:t>‹#›</a:t>
            </a:fld>
            <a:endParaRPr lang="en-US" dirty="0"/>
          </a:p>
        </p:txBody>
      </p:sp>
      <p:pic>
        <p:nvPicPr>
          <p:cNvPr id="22" name="Picture 21" descr="A picture containing photo, table, person, monitor&#10;&#10;Description automatically generated">
            <a:extLst>
              <a:ext uri="{FF2B5EF4-FFF2-40B4-BE49-F238E27FC236}">
                <a16:creationId xmlns:a16="http://schemas.microsoft.com/office/drawing/2014/main" id="{C4A8CD1C-223D-4C87-9519-FDBD49BC597A}"/>
              </a:ext>
            </a:extLst>
          </p:cNvPr>
          <p:cNvPicPr>
            <a:picLocks noChangeAspect="1"/>
          </p:cNvPicPr>
          <p:nvPr userDrawn="1"/>
        </p:nvPicPr>
        <p:blipFill rotWithShape="1">
          <a:blip r:embed="rId3"/>
          <a:srcRect t="90286" r="71976"/>
          <a:stretch/>
        </p:blipFill>
        <p:spPr>
          <a:xfrm>
            <a:off x="0" y="6380879"/>
            <a:ext cx="2514600" cy="490307"/>
          </a:xfrm>
          <a:prstGeom prst="rect">
            <a:avLst/>
          </a:prstGeom>
        </p:spPr>
      </p:pic>
      <p:sp>
        <p:nvSpPr>
          <p:cNvPr id="23" name="Slide Number Placeholder 5">
            <a:extLst>
              <a:ext uri="{FF2B5EF4-FFF2-40B4-BE49-F238E27FC236}">
                <a16:creationId xmlns:a16="http://schemas.microsoft.com/office/drawing/2014/main" id="{C064364F-1F37-4C7B-B31F-2D4F671B2CB9}"/>
              </a:ext>
            </a:extLst>
          </p:cNvPr>
          <p:cNvSpPr txBox="1">
            <a:spLocks/>
          </p:cNvSpPr>
          <p:nvPr userDrawn="1"/>
        </p:nvSpPr>
        <p:spPr>
          <a:xfrm>
            <a:off x="10428556" y="457200"/>
            <a:ext cx="695056" cy="685800"/>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B7D6051F-EF20-4D26-A49B-A9D5F0B34CE8}" type="slidenum">
              <a:rPr lang="en-US" sz="3000" smtClean="0">
                <a:solidFill>
                  <a:schemeClr val="bg1"/>
                </a:solidFill>
              </a:rPr>
              <a:pPr algn="ctr"/>
              <a:t>‹#›</a:t>
            </a:fld>
            <a:endParaRPr lang="en-US" sz="3000" dirty="0">
              <a:solidFill>
                <a:schemeClr val="bg1"/>
              </a:solidFill>
            </a:endParaRPr>
          </a:p>
        </p:txBody>
      </p:sp>
      <p:sp>
        <p:nvSpPr>
          <p:cNvPr id="26" name="Rectangle 25">
            <a:extLst>
              <a:ext uri="{FF2B5EF4-FFF2-40B4-BE49-F238E27FC236}">
                <a16:creationId xmlns:a16="http://schemas.microsoft.com/office/drawing/2014/main" id="{77C29E58-4878-471A-A8CF-FA8607A4052E}"/>
              </a:ext>
            </a:extLst>
          </p:cNvPr>
          <p:cNvSpPr/>
          <p:nvPr userDrawn="1"/>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smtClean="0">
                <a:solidFill>
                  <a:schemeClr val="tx1"/>
                </a:solidFill>
              </a:rPr>
              <a:t>IT18129236</a:t>
            </a:r>
            <a:r>
              <a:rPr lang="en-US" sz="1800" dirty="0" smtClean="0">
                <a:solidFill>
                  <a:schemeClr val="tx1"/>
                </a:solidFill>
              </a:rPr>
              <a:t>   |   </a:t>
            </a:r>
            <a:r>
              <a:rPr lang="en-US" sz="1800" dirty="0" err="1" smtClean="0">
                <a:solidFill>
                  <a:schemeClr val="tx1"/>
                </a:solidFill>
              </a:rPr>
              <a:t>Isurindi</a:t>
            </a:r>
            <a:r>
              <a:rPr lang="en-US" sz="1800" dirty="0" smtClean="0">
                <a:solidFill>
                  <a:schemeClr val="tx1"/>
                </a:solidFill>
              </a:rPr>
              <a:t> H.G.P. </a:t>
            </a:r>
            <a:r>
              <a:rPr lang="en-US" sz="1800" b="1" dirty="0" smtClean="0">
                <a:solidFill>
                  <a:schemeClr val="tx1"/>
                </a:solidFill>
              </a:rPr>
              <a:t>  </a:t>
            </a:r>
            <a:r>
              <a:rPr lang="en-US" sz="1800" dirty="0">
                <a:solidFill>
                  <a:schemeClr val="tx1"/>
                </a:solidFill>
              </a:rPr>
              <a:t>|   </a:t>
            </a:r>
            <a:r>
              <a:rPr lang="en-US" sz="1800" b="0" dirty="0" smtClean="0">
                <a:solidFill>
                  <a:schemeClr val="tx1"/>
                </a:solidFill>
              </a:rPr>
              <a:t>2021-234</a:t>
            </a:r>
            <a:endParaRPr lang="en-US" sz="1800" b="0" dirty="0">
              <a:solidFill>
                <a:schemeClr val="tx1"/>
              </a:solidFill>
            </a:endParaRPr>
          </a:p>
        </p:txBody>
      </p:sp>
    </p:spTree>
    <p:extLst>
      <p:ext uri="{BB962C8B-B14F-4D97-AF65-F5344CB8AC3E}">
        <p14:creationId xmlns:p14="http://schemas.microsoft.com/office/powerpoint/2010/main" val="3631187345"/>
      </p:ext>
    </p:extLst>
  </p:cSld>
  <p:clrMapOvr>
    <a:masterClrMapping/>
  </p:clrMapOvr>
  <p:timing>
    <p:tnLst>
      <p:par>
        <p:cTn id="1" dur="indefinite" restart="never" nodeType="tmRoot"/>
      </p:par>
    </p:tnLst>
  </p:timing>
  <p:hf hdr="0" ftr="0"/>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smtClean="0"/>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2" name="Date Placeholder 3"/>
          <p:cNvSpPr txBox="1">
            <a:spLocks/>
          </p:cNvSpPr>
          <p:nvPr userDrawn="1"/>
        </p:nvSpPr>
        <p:spPr>
          <a:xfrm>
            <a:off x="10333490" y="6477000"/>
            <a:ext cx="990599" cy="381000"/>
          </a:xfrm>
          <a:prstGeom prst="rect">
            <a:avLst/>
          </a:prstGeom>
          <a:solidFill>
            <a:schemeClr val="bg1"/>
          </a:solidFill>
          <a:ln>
            <a:solidFill>
              <a:schemeClr val="bg1"/>
            </a:solidFill>
          </a:ln>
        </p:spPr>
        <p:txBody>
          <a:bodyPr vert="horz" lIns="91440" tIns="45720" rIns="91440" bIns="45720" rtlCol="0" anchor="ctr"/>
          <a:lstStyle>
            <a:defPPr>
              <a:defRPr lang="en-US"/>
            </a:defPPr>
            <a:lvl1pPr marL="0" algn="r" defTabSz="914400" rtl="0" eaLnBrk="1" latinLnBrk="0" hangingPunct="1">
              <a:defRPr sz="1000" b="1" i="0" kern="1200">
                <a:solidFill>
                  <a:schemeClr val="accent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9C9CA7B-DFD4-44B5-8C60-D14B8CD1FB59}" type="datetimeFigureOut">
              <a:rPr lang="en-US" sz="1100" b="1" cap="none" spc="0" smtClean="0">
                <a:ln w="0"/>
                <a:solidFill>
                  <a:schemeClr val="tx1"/>
                </a:solidFill>
                <a:effectLst>
                  <a:outerShdw blurRad="38100" dist="19050" dir="2700000" algn="tl" rotWithShape="0">
                    <a:schemeClr val="dk1">
                      <a:alpha val="40000"/>
                    </a:schemeClr>
                  </a:outerShdw>
                </a:effectLst>
              </a:rPr>
              <a:pPr/>
              <a:t>3/10/2021</a:t>
            </a:fld>
            <a:endParaRPr lang="en-US" b="1" dirty="0"/>
          </a:p>
        </p:txBody>
      </p:sp>
      <p:sp>
        <p:nvSpPr>
          <p:cNvPr id="23" name="Slide Number Placeholder 5">
            <a:extLst>
              <a:ext uri="{FF2B5EF4-FFF2-40B4-BE49-F238E27FC236}">
                <a16:creationId xmlns:a16="http://schemas.microsoft.com/office/drawing/2014/main" id="{C064364F-1F37-4C7B-B31F-2D4F671B2CB9}"/>
              </a:ext>
            </a:extLst>
          </p:cNvPr>
          <p:cNvSpPr txBox="1">
            <a:spLocks/>
          </p:cNvSpPr>
          <p:nvPr userDrawn="1"/>
        </p:nvSpPr>
        <p:spPr>
          <a:xfrm>
            <a:off x="11430000" y="6461593"/>
            <a:ext cx="451453" cy="411814"/>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7D6051F-EF20-4D26-A49B-A9D5F0B34CE8}" type="slidenum">
              <a:rPr lang="en-US" smtClean="0"/>
              <a:pPr/>
              <a:t>‹#›</a:t>
            </a:fld>
            <a:endParaRPr lang="en-US" dirty="0"/>
          </a:p>
        </p:txBody>
      </p:sp>
      <p:pic>
        <p:nvPicPr>
          <p:cNvPr id="20" name="Picture 19" descr="A picture containing photo, table, person, monitor&#10;&#10;Description automatically generated">
            <a:extLst>
              <a:ext uri="{FF2B5EF4-FFF2-40B4-BE49-F238E27FC236}">
                <a16:creationId xmlns:a16="http://schemas.microsoft.com/office/drawing/2014/main" id="{C4A8CD1C-223D-4C87-9519-FDBD49BC597A}"/>
              </a:ext>
            </a:extLst>
          </p:cNvPr>
          <p:cNvPicPr>
            <a:picLocks noChangeAspect="1"/>
          </p:cNvPicPr>
          <p:nvPr userDrawn="1"/>
        </p:nvPicPr>
        <p:blipFill rotWithShape="1">
          <a:blip r:embed="rId3"/>
          <a:srcRect t="90286" r="71976"/>
          <a:stretch/>
        </p:blipFill>
        <p:spPr>
          <a:xfrm>
            <a:off x="0" y="6380879"/>
            <a:ext cx="2514600" cy="490307"/>
          </a:xfrm>
          <a:prstGeom prst="rect">
            <a:avLst/>
          </a:prstGeom>
        </p:spPr>
      </p:pic>
      <p:sp>
        <p:nvSpPr>
          <p:cNvPr id="24" name="Slide Number Placeholder 5">
            <a:extLst>
              <a:ext uri="{FF2B5EF4-FFF2-40B4-BE49-F238E27FC236}">
                <a16:creationId xmlns:a16="http://schemas.microsoft.com/office/drawing/2014/main" id="{C064364F-1F37-4C7B-B31F-2D4F671B2CB9}"/>
              </a:ext>
            </a:extLst>
          </p:cNvPr>
          <p:cNvSpPr txBox="1">
            <a:spLocks/>
          </p:cNvSpPr>
          <p:nvPr userDrawn="1"/>
        </p:nvSpPr>
        <p:spPr>
          <a:xfrm>
            <a:off x="10428556" y="457200"/>
            <a:ext cx="695056" cy="685800"/>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B7D6051F-EF20-4D26-A49B-A9D5F0B34CE8}" type="slidenum">
              <a:rPr lang="en-US" sz="3000" smtClean="0">
                <a:solidFill>
                  <a:schemeClr val="bg1"/>
                </a:solidFill>
              </a:rPr>
              <a:pPr algn="ctr"/>
              <a:t>‹#›</a:t>
            </a:fld>
            <a:endParaRPr lang="en-US" sz="3000" dirty="0">
              <a:solidFill>
                <a:schemeClr val="bg1"/>
              </a:solidFill>
            </a:endParaRPr>
          </a:p>
        </p:txBody>
      </p:sp>
      <p:sp>
        <p:nvSpPr>
          <p:cNvPr id="21" name="Rectangle 20">
            <a:extLst>
              <a:ext uri="{FF2B5EF4-FFF2-40B4-BE49-F238E27FC236}">
                <a16:creationId xmlns:a16="http://schemas.microsoft.com/office/drawing/2014/main" id="{77C29E58-4878-471A-A8CF-FA8607A4052E}"/>
              </a:ext>
            </a:extLst>
          </p:cNvPr>
          <p:cNvSpPr/>
          <p:nvPr userDrawn="1"/>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smtClean="0">
                <a:solidFill>
                  <a:schemeClr val="tx1"/>
                </a:solidFill>
              </a:rPr>
              <a:t>IT18129236</a:t>
            </a:r>
            <a:r>
              <a:rPr lang="en-US" sz="1800" dirty="0" smtClean="0">
                <a:solidFill>
                  <a:schemeClr val="tx1"/>
                </a:solidFill>
              </a:rPr>
              <a:t>   |   </a:t>
            </a:r>
            <a:r>
              <a:rPr lang="en-US" sz="1800" dirty="0" err="1" smtClean="0">
                <a:solidFill>
                  <a:schemeClr val="tx1"/>
                </a:solidFill>
              </a:rPr>
              <a:t>Isurindi</a:t>
            </a:r>
            <a:r>
              <a:rPr lang="en-US" sz="1800" dirty="0" smtClean="0">
                <a:solidFill>
                  <a:schemeClr val="tx1"/>
                </a:solidFill>
              </a:rPr>
              <a:t> H.G.P. </a:t>
            </a:r>
            <a:r>
              <a:rPr lang="en-US" sz="1800" b="1" dirty="0" smtClean="0">
                <a:solidFill>
                  <a:schemeClr val="tx1"/>
                </a:solidFill>
              </a:rPr>
              <a:t>  </a:t>
            </a:r>
            <a:r>
              <a:rPr lang="en-US" sz="1800" dirty="0">
                <a:solidFill>
                  <a:schemeClr val="tx1"/>
                </a:solidFill>
              </a:rPr>
              <a:t>|   </a:t>
            </a:r>
            <a:r>
              <a:rPr lang="en-US" sz="1800" b="0" dirty="0" smtClean="0">
                <a:solidFill>
                  <a:schemeClr val="tx1"/>
                </a:solidFill>
              </a:rPr>
              <a:t>2021-234</a:t>
            </a:r>
            <a:endParaRPr lang="en-US" sz="1800" b="0" dirty="0">
              <a:solidFill>
                <a:schemeClr val="tx1"/>
              </a:solidFill>
            </a:endParaRPr>
          </a:p>
        </p:txBody>
      </p:sp>
    </p:spTree>
    <p:extLst>
      <p:ext uri="{BB962C8B-B14F-4D97-AF65-F5344CB8AC3E}">
        <p14:creationId xmlns:p14="http://schemas.microsoft.com/office/powerpoint/2010/main" val="3056746039"/>
      </p:ext>
    </p:extLst>
  </p:cSld>
  <p:clrMapOvr>
    <a:masterClrMapping/>
  </p:clrMapOvr>
  <p:timing>
    <p:tnLst>
      <p:par>
        <p:cTn id="1" dur="indefinite" restart="never" nodeType="tmRoot"/>
      </p:par>
    </p:tnLst>
  </p:timing>
  <p:hf hdr="0" ftr="0"/>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smtClean="0"/>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8" name="Date Placeholder 3"/>
          <p:cNvSpPr txBox="1">
            <a:spLocks/>
          </p:cNvSpPr>
          <p:nvPr userDrawn="1"/>
        </p:nvSpPr>
        <p:spPr>
          <a:xfrm>
            <a:off x="10333490" y="6477000"/>
            <a:ext cx="990599" cy="381000"/>
          </a:xfrm>
          <a:prstGeom prst="rect">
            <a:avLst/>
          </a:prstGeom>
          <a:solidFill>
            <a:schemeClr val="bg1"/>
          </a:solidFill>
          <a:ln>
            <a:solidFill>
              <a:schemeClr val="bg1"/>
            </a:solidFill>
          </a:ln>
        </p:spPr>
        <p:txBody>
          <a:bodyPr vert="horz" lIns="91440" tIns="45720" rIns="91440" bIns="45720" rtlCol="0" anchor="ctr"/>
          <a:lstStyle>
            <a:defPPr>
              <a:defRPr lang="en-US"/>
            </a:defPPr>
            <a:lvl1pPr marL="0" algn="r" defTabSz="914400" rtl="0" eaLnBrk="1" latinLnBrk="0" hangingPunct="1">
              <a:defRPr sz="1000" b="1" i="0" kern="1200">
                <a:solidFill>
                  <a:schemeClr val="accent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9C9CA7B-DFD4-44B5-8C60-D14B8CD1FB59}" type="datetimeFigureOut">
              <a:rPr lang="en-US" sz="1100" b="1" cap="none" spc="0" smtClean="0">
                <a:ln w="0"/>
                <a:solidFill>
                  <a:schemeClr val="tx1"/>
                </a:solidFill>
                <a:effectLst>
                  <a:outerShdw blurRad="38100" dist="19050" dir="2700000" algn="tl" rotWithShape="0">
                    <a:schemeClr val="dk1">
                      <a:alpha val="40000"/>
                    </a:schemeClr>
                  </a:outerShdw>
                </a:effectLst>
              </a:rPr>
              <a:pPr/>
              <a:t>3/10/2021</a:t>
            </a:fld>
            <a:endParaRPr lang="en-US" b="1" dirty="0"/>
          </a:p>
        </p:txBody>
      </p:sp>
      <p:sp>
        <p:nvSpPr>
          <p:cNvPr id="29" name="Slide Number Placeholder 5">
            <a:extLst>
              <a:ext uri="{FF2B5EF4-FFF2-40B4-BE49-F238E27FC236}">
                <a16:creationId xmlns:a16="http://schemas.microsoft.com/office/drawing/2014/main" id="{C064364F-1F37-4C7B-B31F-2D4F671B2CB9}"/>
              </a:ext>
            </a:extLst>
          </p:cNvPr>
          <p:cNvSpPr txBox="1">
            <a:spLocks/>
          </p:cNvSpPr>
          <p:nvPr userDrawn="1"/>
        </p:nvSpPr>
        <p:spPr>
          <a:xfrm>
            <a:off x="11430000" y="6461593"/>
            <a:ext cx="451453" cy="411814"/>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7D6051F-EF20-4D26-A49B-A9D5F0B34CE8}" type="slidenum">
              <a:rPr lang="en-US" smtClean="0"/>
              <a:pPr/>
              <a:t>‹#›</a:t>
            </a:fld>
            <a:endParaRPr lang="en-US" dirty="0"/>
          </a:p>
        </p:txBody>
      </p:sp>
      <p:pic>
        <p:nvPicPr>
          <p:cNvPr id="26" name="Picture 25" descr="A picture containing photo, table, person, monitor&#10;&#10;Description automatically generated">
            <a:extLst>
              <a:ext uri="{FF2B5EF4-FFF2-40B4-BE49-F238E27FC236}">
                <a16:creationId xmlns:a16="http://schemas.microsoft.com/office/drawing/2014/main" id="{C4A8CD1C-223D-4C87-9519-FDBD49BC597A}"/>
              </a:ext>
            </a:extLst>
          </p:cNvPr>
          <p:cNvPicPr>
            <a:picLocks noChangeAspect="1"/>
          </p:cNvPicPr>
          <p:nvPr userDrawn="1"/>
        </p:nvPicPr>
        <p:blipFill rotWithShape="1">
          <a:blip r:embed="rId3"/>
          <a:srcRect t="90286" r="71976"/>
          <a:stretch/>
        </p:blipFill>
        <p:spPr>
          <a:xfrm>
            <a:off x="0" y="6380879"/>
            <a:ext cx="2514600" cy="490307"/>
          </a:xfrm>
          <a:prstGeom prst="rect">
            <a:avLst/>
          </a:prstGeom>
        </p:spPr>
      </p:pic>
      <p:sp>
        <p:nvSpPr>
          <p:cNvPr id="27" name="Slide Number Placeholder 5">
            <a:extLst>
              <a:ext uri="{FF2B5EF4-FFF2-40B4-BE49-F238E27FC236}">
                <a16:creationId xmlns:a16="http://schemas.microsoft.com/office/drawing/2014/main" id="{C064364F-1F37-4C7B-B31F-2D4F671B2CB9}"/>
              </a:ext>
            </a:extLst>
          </p:cNvPr>
          <p:cNvSpPr txBox="1">
            <a:spLocks/>
          </p:cNvSpPr>
          <p:nvPr userDrawn="1"/>
        </p:nvSpPr>
        <p:spPr>
          <a:xfrm>
            <a:off x="10428556" y="457200"/>
            <a:ext cx="695056" cy="685800"/>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B7D6051F-EF20-4D26-A49B-A9D5F0B34CE8}" type="slidenum">
              <a:rPr lang="en-US" sz="3000" smtClean="0">
                <a:solidFill>
                  <a:schemeClr val="bg1"/>
                </a:solidFill>
              </a:rPr>
              <a:pPr algn="ctr"/>
              <a:t>‹#›</a:t>
            </a:fld>
            <a:endParaRPr lang="en-US" sz="3000" dirty="0">
              <a:solidFill>
                <a:schemeClr val="bg1"/>
              </a:solidFill>
            </a:endParaRPr>
          </a:p>
        </p:txBody>
      </p:sp>
      <p:sp>
        <p:nvSpPr>
          <p:cNvPr id="30" name="Rectangle 29">
            <a:extLst>
              <a:ext uri="{FF2B5EF4-FFF2-40B4-BE49-F238E27FC236}">
                <a16:creationId xmlns:a16="http://schemas.microsoft.com/office/drawing/2014/main" id="{77C29E58-4878-471A-A8CF-FA8607A4052E}"/>
              </a:ext>
            </a:extLst>
          </p:cNvPr>
          <p:cNvSpPr/>
          <p:nvPr userDrawn="1"/>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smtClean="0">
                <a:solidFill>
                  <a:schemeClr val="tx1"/>
                </a:solidFill>
              </a:rPr>
              <a:t>IT18129236</a:t>
            </a:r>
            <a:r>
              <a:rPr lang="en-US" sz="1800" dirty="0" smtClean="0">
                <a:solidFill>
                  <a:schemeClr val="tx1"/>
                </a:solidFill>
              </a:rPr>
              <a:t>   |   </a:t>
            </a:r>
            <a:r>
              <a:rPr lang="en-US" sz="1800" dirty="0" err="1" smtClean="0">
                <a:solidFill>
                  <a:schemeClr val="tx1"/>
                </a:solidFill>
              </a:rPr>
              <a:t>Isurindi</a:t>
            </a:r>
            <a:r>
              <a:rPr lang="en-US" sz="1800" dirty="0" smtClean="0">
                <a:solidFill>
                  <a:schemeClr val="tx1"/>
                </a:solidFill>
              </a:rPr>
              <a:t> H.G.P. </a:t>
            </a:r>
            <a:r>
              <a:rPr lang="en-US" sz="1800" b="1" dirty="0" smtClean="0">
                <a:solidFill>
                  <a:schemeClr val="tx1"/>
                </a:solidFill>
              </a:rPr>
              <a:t>  </a:t>
            </a:r>
            <a:r>
              <a:rPr lang="en-US" sz="1800" dirty="0">
                <a:solidFill>
                  <a:schemeClr val="tx1"/>
                </a:solidFill>
              </a:rPr>
              <a:t>|   </a:t>
            </a:r>
            <a:r>
              <a:rPr lang="en-US" sz="1800" b="0" dirty="0" smtClean="0">
                <a:solidFill>
                  <a:schemeClr val="tx1"/>
                </a:solidFill>
              </a:rPr>
              <a:t>2021-234</a:t>
            </a:r>
            <a:endParaRPr lang="en-US" sz="1800" b="0" dirty="0">
              <a:solidFill>
                <a:schemeClr val="tx1"/>
              </a:solidFill>
            </a:endParaRPr>
          </a:p>
        </p:txBody>
      </p:sp>
    </p:spTree>
    <p:extLst>
      <p:ext uri="{BB962C8B-B14F-4D97-AF65-F5344CB8AC3E}">
        <p14:creationId xmlns:p14="http://schemas.microsoft.com/office/powerpoint/2010/main" val="411573675"/>
      </p:ext>
    </p:extLst>
  </p:cSld>
  <p:clrMapOvr>
    <a:masterClrMapping/>
  </p:clrMapOvr>
  <p:timing>
    <p:tnLst>
      <p:par>
        <p:cTn id="1" dur="indefinite" restart="never" nodeType="tmRoot"/>
      </p:par>
    </p:tnLst>
  </p:timing>
  <p:hf hdr="0" ftr="0"/>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userDrawn="1"/>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2" name="Date Placeholder 3"/>
          <p:cNvSpPr txBox="1">
            <a:spLocks/>
          </p:cNvSpPr>
          <p:nvPr userDrawn="1"/>
        </p:nvSpPr>
        <p:spPr>
          <a:xfrm>
            <a:off x="10333490" y="6477000"/>
            <a:ext cx="990599" cy="381000"/>
          </a:xfrm>
          <a:prstGeom prst="rect">
            <a:avLst/>
          </a:prstGeom>
          <a:solidFill>
            <a:schemeClr val="bg1"/>
          </a:solidFill>
          <a:ln>
            <a:solidFill>
              <a:schemeClr val="bg1"/>
            </a:solidFill>
          </a:ln>
        </p:spPr>
        <p:txBody>
          <a:bodyPr vert="horz" lIns="91440" tIns="45720" rIns="91440" bIns="45720" rtlCol="0" anchor="ctr"/>
          <a:lstStyle>
            <a:defPPr>
              <a:defRPr lang="en-US"/>
            </a:defPPr>
            <a:lvl1pPr marL="0" algn="r" defTabSz="914400" rtl="0" eaLnBrk="1" latinLnBrk="0" hangingPunct="1">
              <a:defRPr sz="1000" b="1" i="0" kern="1200">
                <a:solidFill>
                  <a:schemeClr val="accent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9C9CA7B-DFD4-44B5-8C60-D14B8CD1FB59}" type="datetimeFigureOut">
              <a:rPr lang="en-US" sz="1100" b="1" cap="none" spc="0" smtClean="0">
                <a:ln w="0"/>
                <a:solidFill>
                  <a:schemeClr val="tx1"/>
                </a:solidFill>
                <a:effectLst>
                  <a:outerShdw blurRad="38100" dist="19050" dir="2700000" algn="tl" rotWithShape="0">
                    <a:schemeClr val="dk1">
                      <a:alpha val="40000"/>
                    </a:schemeClr>
                  </a:outerShdw>
                </a:effectLst>
              </a:rPr>
              <a:pPr/>
              <a:t>3/10/2021</a:t>
            </a:fld>
            <a:endParaRPr lang="en-US" b="1" dirty="0"/>
          </a:p>
        </p:txBody>
      </p:sp>
      <p:sp>
        <p:nvSpPr>
          <p:cNvPr id="23" name="Slide Number Placeholder 5">
            <a:extLst>
              <a:ext uri="{FF2B5EF4-FFF2-40B4-BE49-F238E27FC236}">
                <a16:creationId xmlns:a16="http://schemas.microsoft.com/office/drawing/2014/main" id="{C064364F-1F37-4C7B-B31F-2D4F671B2CB9}"/>
              </a:ext>
            </a:extLst>
          </p:cNvPr>
          <p:cNvSpPr txBox="1">
            <a:spLocks/>
          </p:cNvSpPr>
          <p:nvPr userDrawn="1"/>
        </p:nvSpPr>
        <p:spPr>
          <a:xfrm>
            <a:off x="11430000" y="6461593"/>
            <a:ext cx="451453" cy="411814"/>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7D6051F-EF20-4D26-A49B-A9D5F0B34CE8}" type="slidenum">
              <a:rPr lang="en-US" smtClean="0"/>
              <a:pPr/>
              <a:t>‹#›</a:t>
            </a:fld>
            <a:endParaRPr lang="en-US" dirty="0"/>
          </a:p>
        </p:txBody>
      </p:sp>
      <p:pic>
        <p:nvPicPr>
          <p:cNvPr id="20" name="Picture 19" descr="A picture containing photo, table, person, monitor&#10;&#10;Description automatically generated">
            <a:extLst>
              <a:ext uri="{FF2B5EF4-FFF2-40B4-BE49-F238E27FC236}">
                <a16:creationId xmlns:a16="http://schemas.microsoft.com/office/drawing/2014/main" id="{C4A8CD1C-223D-4C87-9519-FDBD49BC597A}"/>
              </a:ext>
            </a:extLst>
          </p:cNvPr>
          <p:cNvPicPr>
            <a:picLocks noChangeAspect="1"/>
          </p:cNvPicPr>
          <p:nvPr userDrawn="1"/>
        </p:nvPicPr>
        <p:blipFill rotWithShape="1">
          <a:blip r:embed="rId3"/>
          <a:srcRect t="90286" r="71976"/>
          <a:stretch/>
        </p:blipFill>
        <p:spPr>
          <a:xfrm>
            <a:off x="0" y="6380879"/>
            <a:ext cx="2514600" cy="490307"/>
          </a:xfrm>
          <a:prstGeom prst="rect">
            <a:avLst/>
          </a:prstGeom>
        </p:spPr>
      </p:pic>
      <p:sp>
        <p:nvSpPr>
          <p:cNvPr id="21" name="Slide Number Placeholder 5">
            <a:extLst>
              <a:ext uri="{FF2B5EF4-FFF2-40B4-BE49-F238E27FC236}">
                <a16:creationId xmlns:a16="http://schemas.microsoft.com/office/drawing/2014/main" id="{C064364F-1F37-4C7B-B31F-2D4F671B2CB9}"/>
              </a:ext>
            </a:extLst>
          </p:cNvPr>
          <p:cNvSpPr txBox="1">
            <a:spLocks/>
          </p:cNvSpPr>
          <p:nvPr userDrawn="1"/>
        </p:nvSpPr>
        <p:spPr>
          <a:xfrm>
            <a:off x="10428556" y="457200"/>
            <a:ext cx="695056" cy="685800"/>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B7D6051F-EF20-4D26-A49B-A9D5F0B34CE8}" type="slidenum">
              <a:rPr lang="en-US" sz="3000" smtClean="0">
                <a:solidFill>
                  <a:schemeClr val="bg1"/>
                </a:solidFill>
              </a:rPr>
              <a:pPr algn="ctr"/>
              <a:t>‹#›</a:t>
            </a:fld>
            <a:endParaRPr lang="en-US" sz="3000" dirty="0">
              <a:solidFill>
                <a:schemeClr val="bg1"/>
              </a:solidFill>
            </a:endParaRPr>
          </a:p>
        </p:txBody>
      </p:sp>
      <p:sp>
        <p:nvSpPr>
          <p:cNvPr id="24" name="Rectangle 23">
            <a:extLst>
              <a:ext uri="{FF2B5EF4-FFF2-40B4-BE49-F238E27FC236}">
                <a16:creationId xmlns:a16="http://schemas.microsoft.com/office/drawing/2014/main" id="{77C29E58-4878-471A-A8CF-FA8607A4052E}"/>
              </a:ext>
            </a:extLst>
          </p:cNvPr>
          <p:cNvSpPr/>
          <p:nvPr userDrawn="1"/>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smtClean="0">
                <a:solidFill>
                  <a:schemeClr val="tx1"/>
                </a:solidFill>
              </a:rPr>
              <a:t>IT18129236</a:t>
            </a:r>
            <a:r>
              <a:rPr lang="en-US" sz="1800" dirty="0" smtClean="0">
                <a:solidFill>
                  <a:schemeClr val="tx1"/>
                </a:solidFill>
              </a:rPr>
              <a:t>   |   </a:t>
            </a:r>
            <a:r>
              <a:rPr lang="en-US" sz="1800" dirty="0" err="1" smtClean="0">
                <a:solidFill>
                  <a:schemeClr val="tx1"/>
                </a:solidFill>
              </a:rPr>
              <a:t>Isurindi</a:t>
            </a:r>
            <a:r>
              <a:rPr lang="en-US" sz="1800" dirty="0" smtClean="0">
                <a:solidFill>
                  <a:schemeClr val="tx1"/>
                </a:solidFill>
              </a:rPr>
              <a:t> H.G.P. </a:t>
            </a:r>
            <a:r>
              <a:rPr lang="en-US" sz="1800" b="1" dirty="0" smtClean="0">
                <a:solidFill>
                  <a:schemeClr val="tx1"/>
                </a:solidFill>
              </a:rPr>
              <a:t>  </a:t>
            </a:r>
            <a:r>
              <a:rPr lang="en-US" sz="1800" dirty="0">
                <a:solidFill>
                  <a:schemeClr val="tx1"/>
                </a:solidFill>
              </a:rPr>
              <a:t>|   </a:t>
            </a:r>
            <a:r>
              <a:rPr lang="en-US" sz="1800" b="0" dirty="0" smtClean="0">
                <a:solidFill>
                  <a:schemeClr val="tx1"/>
                </a:solidFill>
              </a:rPr>
              <a:t>2021-234</a:t>
            </a:r>
            <a:endParaRPr lang="en-US" sz="1800" b="0" dirty="0">
              <a:solidFill>
                <a:schemeClr val="tx1"/>
              </a:solidFill>
            </a:endParaRPr>
          </a:p>
        </p:txBody>
      </p:sp>
    </p:spTree>
    <p:extLst>
      <p:ext uri="{BB962C8B-B14F-4D97-AF65-F5344CB8AC3E}">
        <p14:creationId xmlns:p14="http://schemas.microsoft.com/office/powerpoint/2010/main" val="3006867668"/>
      </p:ext>
    </p:extLst>
  </p:cSld>
  <p:clrMapOvr>
    <a:masterClrMapping/>
  </p:clrMapOvr>
  <p:timing>
    <p:tnLst>
      <p:par>
        <p:cTn id="1" dur="indefinite" restart="never" nodeType="tmRoot"/>
      </p:par>
    </p:tnLst>
  </p:timing>
  <p:hf hdr="0" ftr="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Rectangle 9">
            <a:extLst>
              <a:ext uri="{FF2B5EF4-FFF2-40B4-BE49-F238E27FC236}">
                <a16:creationId xmlns:a16="http://schemas.microsoft.com/office/drawing/2014/main" id="{59B99494-E65C-486D-81A1-A756064A0602}"/>
              </a:ext>
            </a:extLst>
          </p:cNvPr>
          <p:cNvSpPr/>
          <p:nvPr userDrawn="1"/>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smtClean="0">
                <a:solidFill>
                  <a:schemeClr val="tx1"/>
                </a:solidFill>
              </a:rPr>
              <a:t>IT18009446</a:t>
            </a:r>
            <a:r>
              <a:rPr lang="en-US" sz="1800" dirty="0" smtClean="0">
                <a:solidFill>
                  <a:schemeClr val="tx1"/>
                </a:solidFill>
              </a:rPr>
              <a:t>   |   </a:t>
            </a:r>
            <a:r>
              <a:rPr lang="en-US" sz="1800" dirty="0" err="1" smtClean="0">
                <a:solidFill>
                  <a:schemeClr val="tx1"/>
                </a:solidFill>
              </a:rPr>
              <a:t>Amarasekara</a:t>
            </a:r>
            <a:r>
              <a:rPr lang="en-US" sz="1800" baseline="0" dirty="0" smtClean="0">
                <a:solidFill>
                  <a:schemeClr val="tx1"/>
                </a:solidFill>
              </a:rPr>
              <a:t> T.N.E.</a:t>
            </a:r>
            <a:r>
              <a:rPr lang="en-US" sz="1800" b="1" dirty="0" smtClean="0">
                <a:solidFill>
                  <a:schemeClr val="tx1"/>
                </a:solidFill>
              </a:rPr>
              <a:t>   </a:t>
            </a:r>
            <a:r>
              <a:rPr lang="en-US" sz="1800" dirty="0" smtClean="0">
                <a:solidFill>
                  <a:schemeClr val="tx1"/>
                </a:solidFill>
              </a:rPr>
              <a:t>|   </a:t>
            </a:r>
            <a:r>
              <a:rPr lang="en-US" sz="1800" b="0" dirty="0" smtClean="0">
                <a:solidFill>
                  <a:schemeClr val="tx1"/>
                </a:solidFill>
              </a:rPr>
              <a:t>2021-234</a:t>
            </a:r>
            <a:endParaRPr lang="en-US" sz="1800" b="0" dirty="0">
              <a:solidFill>
                <a:schemeClr val="tx1"/>
              </a:solidFill>
            </a:endParaRPr>
          </a:p>
        </p:txBody>
      </p:sp>
      <p:sp>
        <p:nvSpPr>
          <p:cNvPr id="11" name="Slide Number Placeholder 5">
            <a:extLst>
              <a:ext uri="{FF2B5EF4-FFF2-40B4-BE49-F238E27FC236}">
                <a16:creationId xmlns:a16="http://schemas.microsoft.com/office/drawing/2014/main" id="{C064364F-1F37-4C7B-B31F-2D4F671B2CB9}"/>
              </a:ext>
            </a:extLst>
          </p:cNvPr>
          <p:cNvSpPr txBox="1">
            <a:spLocks/>
          </p:cNvSpPr>
          <p:nvPr userDrawn="1"/>
        </p:nvSpPr>
        <p:spPr>
          <a:xfrm>
            <a:off x="10428556" y="457200"/>
            <a:ext cx="695056" cy="685800"/>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B7D6051F-EF20-4D26-A49B-A9D5F0B34CE8}" type="slidenum">
              <a:rPr lang="en-US" sz="3000" smtClean="0">
                <a:solidFill>
                  <a:schemeClr val="bg1"/>
                </a:solidFill>
              </a:rPr>
              <a:pPr algn="ctr"/>
              <a:t>‹#›</a:t>
            </a:fld>
            <a:endParaRPr lang="en-US" sz="3000" dirty="0">
              <a:solidFill>
                <a:schemeClr val="bg1"/>
              </a:solidFill>
            </a:endParaRPr>
          </a:p>
        </p:txBody>
      </p:sp>
    </p:spTree>
    <p:extLst>
      <p:ext uri="{BB962C8B-B14F-4D97-AF65-F5344CB8AC3E}">
        <p14:creationId xmlns:p14="http://schemas.microsoft.com/office/powerpoint/2010/main" val="4088012619"/>
      </p:ext>
    </p:extLst>
  </p:cSld>
  <p:clrMapOvr>
    <a:masterClrMapping/>
  </p:clrMapOvr>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smtClean="0"/>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12" name="Slide Number Placeholder 5">
            <a:extLst>
              <a:ext uri="{FF2B5EF4-FFF2-40B4-BE49-F238E27FC236}">
                <a16:creationId xmlns:a16="http://schemas.microsoft.com/office/drawing/2014/main" id="{C064364F-1F37-4C7B-B31F-2D4F671B2CB9}"/>
              </a:ext>
            </a:extLst>
          </p:cNvPr>
          <p:cNvSpPr txBox="1">
            <a:spLocks/>
          </p:cNvSpPr>
          <p:nvPr userDrawn="1"/>
        </p:nvSpPr>
        <p:spPr>
          <a:xfrm>
            <a:off x="10428556" y="457200"/>
            <a:ext cx="695056" cy="685800"/>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B7D6051F-EF20-4D26-A49B-A9D5F0B34CE8}" type="slidenum">
              <a:rPr lang="en-US" sz="3000" smtClean="0">
                <a:solidFill>
                  <a:schemeClr val="bg1"/>
                </a:solidFill>
              </a:rPr>
              <a:pPr algn="ctr"/>
              <a:t>‹#›</a:t>
            </a:fld>
            <a:endParaRPr lang="en-US" sz="3000" dirty="0">
              <a:solidFill>
                <a:schemeClr val="bg1"/>
              </a:solidFill>
            </a:endParaRPr>
          </a:p>
        </p:txBody>
      </p:sp>
      <p:sp>
        <p:nvSpPr>
          <p:cNvPr id="13" name="Rectangle 12">
            <a:extLst>
              <a:ext uri="{FF2B5EF4-FFF2-40B4-BE49-F238E27FC236}">
                <a16:creationId xmlns:a16="http://schemas.microsoft.com/office/drawing/2014/main" id="{77C29E58-4878-471A-A8CF-FA8607A4052E}"/>
              </a:ext>
            </a:extLst>
          </p:cNvPr>
          <p:cNvSpPr/>
          <p:nvPr userDrawn="1"/>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smtClean="0">
                <a:solidFill>
                  <a:schemeClr val="tx1"/>
                </a:solidFill>
              </a:rPr>
              <a:t>IT18129236</a:t>
            </a:r>
            <a:r>
              <a:rPr lang="en-US" sz="1800" dirty="0" smtClean="0">
                <a:solidFill>
                  <a:schemeClr val="tx1"/>
                </a:solidFill>
              </a:rPr>
              <a:t>   |   </a:t>
            </a:r>
            <a:r>
              <a:rPr lang="en-US" sz="1800" dirty="0" err="1" smtClean="0">
                <a:solidFill>
                  <a:schemeClr val="tx1"/>
                </a:solidFill>
              </a:rPr>
              <a:t>Isurindi</a:t>
            </a:r>
            <a:r>
              <a:rPr lang="en-US" sz="1800" dirty="0" smtClean="0">
                <a:solidFill>
                  <a:schemeClr val="tx1"/>
                </a:solidFill>
              </a:rPr>
              <a:t> H.G.P. </a:t>
            </a:r>
            <a:r>
              <a:rPr lang="en-US" sz="1800" b="1" dirty="0" smtClean="0">
                <a:solidFill>
                  <a:schemeClr val="tx1"/>
                </a:solidFill>
              </a:rPr>
              <a:t>  </a:t>
            </a:r>
            <a:r>
              <a:rPr lang="en-US" sz="1800" dirty="0">
                <a:solidFill>
                  <a:schemeClr val="tx1"/>
                </a:solidFill>
              </a:rPr>
              <a:t>|   </a:t>
            </a:r>
            <a:r>
              <a:rPr lang="en-US" sz="1800" b="0" dirty="0" smtClean="0">
                <a:solidFill>
                  <a:schemeClr val="tx1"/>
                </a:solidFill>
              </a:rPr>
              <a:t>2021-234</a:t>
            </a:r>
            <a:endParaRPr lang="en-US" sz="1800" b="0" dirty="0">
              <a:solidFill>
                <a:schemeClr val="tx1"/>
              </a:solidFill>
            </a:endParaRPr>
          </a:p>
        </p:txBody>
      </p:sp>
    </p:spTree>
    <p:extLst>
      <p:ext uri="{BB962C8B-B14F-4D97-AF65-F5344CB8AC3E}">
        <p14:creationId xmlns:p14="http://schemas.microsoft.com/office/powerpoint/2010/main" val="4043273168"/>
      </p:ext>
    </p:extLst>
  </p:cSld>
  <p:clrMapOvr>
    <a:masterClrMapping/>
  </p:clrMapOvr>
  <p:timing>
    <p:tnLst>
      <p:par>
        <p:cTn id="1" dur="indefinite" restart="never" nodeType="tmRoot"/>
      </p:par>
    </p:tnLst>
  </p:timing>
  <p:hf hdr="0" ftr="0"/>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smtClean="0"/>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15" name="Slide Number Placeholder 5">
            <a:extLst>
              <a:ext uri="{FF2B5EF4-FFF2-40B4-BE49-F238E27FC236}">
                <a16:creationId xmlns:a16="http://schemas.microsoft.com/office/drawing/2014/main" id="{C064364F-1F37-4C7B-B31F-2D4F671B2CB9}"/>
              </a:ext>
            </a:extLst>
          </p:cNvPr>
          <p:cNvSpPr txBox="1">
            <a:spLocks/>
          </p:cNvSpPr>
          <p:nvPr userDrawn="1"/>
        </p:nvSpPr>
        <p:spPr>
          <a:xfrm>
            <a:off x="10428556" y="457200"/>
            <a:ext cx="695056" cy="685800"/>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B7D6051F-EF20-4D26-A49B-A9D5F0B34CE8}" type="slidenum">
              <a:rPr lang="en-US" sz="3000" smtClean="0">
                <a:solidFill>
                  <a:schemeClr val="bg1"/>
                </a:solidFill>
              </a:rPr>
              <a:pPr algn="ctr"/>
              <a:t>‹#›</a:t>
            </a:fld>
            <a:endParaRPr lang="en-US" sz="3000" dirty="0">
              <a:solidFill>
                <a:schemeClr val="bg1"/>
              </a:solidFill>
            </a:endParaRPr>
          </a:p>
        </p:txBody>
      </p:sp>
      <p:sp>
        <p:nvSpPr>
          <p:cNvPr id="16" name="Rectangle 15">
            <a:extLst>
              <a:ext uri="{FF2B5EF4-FFF2-40B4-BE49-F238E27FC236}">
                <a16:creationId xmlns:a16="http://schemas.microsoft.com/office/drawing/2014/main" id="{77C29E58-4878-471A-A8CF-FA8607A4052E}"/>
              </a:ext>
            </a:extLst>
          </p:cNvPr>
          <p:cNvSpPr/>
          <p:nvPr userDrawn="1"/>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smtClean="0">
                <a:solidFill>
                  <a:schemeClr val="tx1"/>
                </a:solidFill>
              </a:rPr>
              <a:t>IT18129236</a:t>
            </a:r>
            <a:r>
              <a:rPr lang="en-US" sz="1800" dirty="0" smtClean="0">
                <a:solidFill>
                  <a:schemeClr val="tx1"/>
                </a:solidFill>
              </a:rPr>
              <a:t>   |   </a:t>
            </a:r>
            <a:r>
              <a:rPr lang="en-US" sz="1800" dirty="0" err="1" smtClean="0">
                <a:solidFill>
                  <a:schemeClr val="tx1"/>
                </a:solidFill>
              </a:rPr>
              <a:t>Isurindi</a:t>
            </a:r>
            <a:r>
              <a:rPr lang="en-US" sz="1800" dirty="0" smtClean="0">
                <a:solidFill>
                  <a:schemeClr val="tx1"/>
                </a:solidFill>
              </a:rPr>
              <a:t> H.G.P. </a:t>
            </a:r>
            <a:r>
              <a:rPr lang="en-US" sz="1800" b="1" dirty="0" smtClean="0">
                <a:solidFill>
                  <a:schemeClr val="tx1"/>
                </a:solidFill>
              </a:rPr>
              <a:t>  </a:t>
            </a:r>
            <a:r>
              <a:rPr lang="en-US" sz="1800" dirty="0">
                <a:solidFill>
                  <a:schemeClr val="tx1"/>
                </a:solidFill>
              </a:rPr>
              <a:t>|   </a:t>
            </a:r>
            <a:r>
              <a:rPr lang="en-US" sz="1800" b="0" dirty="0" smtClean="0">
                <a:solidFill>
                  <a:schemeClr val="tx1"/>
                </a:solidFill>
              </a:rPr>
              <a:t>2021-234</a:t>
            </a:r>
            <a:endParaRPr lang="en-US" sz="1800" b="0" dirty="0">
              <a:solidFill>
                <a:schemeClr val="tx1"/>
              </a:solidFill>
            </a:endParaRPr>
          </a:p>
        </p:txBody>
      </p:sp>
    </p:spTree>
    <p:extLst>
      <p:ext uri="{BB962C8B-B14F-4D97-AF65-F5344CB8AC3E}">
        <p14:creationId xmlns:p14="http://schemas.microsoft.com/office/powerpoint/2010/main" val="4196974837"/>
      </p:ext>
    </p:extLst>
  </p:cSld>
  <p:clrMapOvr>
    <a:masterClrMapping/>
  </p:clrMapOvr>
  <p:timing>
    <p:tnLst>
      <p:par>
        <p:cTn id="1" dur="indefinite" restart="never" nodeType="tmRoot"/>
      </p:par>
    </p:tnLst>
  </p:timing>
  <p:hf hdr="0" ftr="0"/>
</p:sldLayout>
</file>

<file path=ppt/slideLayouts/slideLayout5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二等辺三角形 10"/>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9" name="Slide Number Placeholder 5">
            <a:extLst>
              <a:ext uri="{FF2B5EF4-FFF2-40B4-BE49-F238E27FC236}">
                <a16:creationId xmlns:a16="http://schemas.microsoft.com/office/drawing/2014/main" id="{C064364F-1F37-4C7B-B31F-2D4F671B2CB9}"/>
              </a:ext>
            </a:extLst>
          </p:cNvPr>
          <p:cNvSpPr txBox="1">
            <a:spLocks/>
          </p:cNvSpPr>
          <p:nvPr userDrawn="1"/>
        </p:nvSpPr>
        <p:spPr>
          <a:xfrm>
            <a:off x="10428556" y="457200"/>
            <a:ext cx="695056" cy="685800"/>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B7D6051F-EF20-4D26-A49B-A9D5F0B34CE8}" type="slidenum">
              <a:rPr lang="en-US" sz="3000" smtClean="0">
                <a:solidFill>
                  <a:schemeClr val="bg1"/>
                </a:solidFill>
              </a:rPr>
              <a:pPr algn="ctr"/>
              <a:t>‹#›</a:t>
            </a:fld>
            <a:endParaRPr lang="en-US" sz="3000" dirty="0">
              <a:solidFill>
                <a:schemeClr val="bg1"/>
              </a:solidFill>
            </a:endParaRPr>
          </a:p>
        </p:txBody>
      </p:sp>
      <p:sp>
        <p:nvSpPr>
          <p:cNvPr id="10" name="Rectangle 9">
            <a:extLst>
              <a:ext uri="{FF2B5EF4-FFF2-40B4-BE49-F238E27FC236}">
                <a16:creationId xmlns:a16="http://schemas.microsoft.com/office/drawing/2014/main" id="{77C29E58-4878-471A-A8CF-FA8607A4052E}"/>
              </a:ext>
            </a:extLst>
          </p:cNvPr>
          <p:cNvSpPr/>
          <p:nvPr userDrawn="1"/>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smtClean="0">
                <a:solidFill>
                  <a:schemeClr val="tx1"/>
                </a:solidFill>
              </a:rPr>
              <a:t>IT18129236</a:t>
            </a:r>
            <a:r>
              <a:rPr lang="en-US" sz="1800" dirty="0" smtClean="0">
                <a:solidFill>
                  <a:schemeClr val="tx1"/>
                </a:solidFill>
              </a:rPr>
              <a:t>   |   </a:t>
            </a:r>
            <a:r>
              <a:rPr lang="en-US" sz="1800" dirty="0" err="1" smtClean="0">
                <a:solidFill>
                  <a:schemeClr val="tx1"/>
                </a:solidFill>
              </a:rPr>
              <a:t>Isurindi</a:t>
            </a:r>
            <a:r>
              <a:rPr lang="en-US" sz="1800" dirty="0" smtClean="0">
                <a:solidFill>
                  <a:schemeClr val="tx1"/>
                </a:solidFill>
              </a:rPr>
              <a:t> H.G.P. </a:t>
            </a:r>
            <a:r>
              <a:rPr lang="en-US" sz="1800" b="1" dirty="0" smtClean="0">
                <a:solidFill>
                  <a:schemeClr val="tx1"/>
                </a:solidFill>
              </a:rPr>
              <a:t>  </a:t>
            </a:r>
            <a:r>
              <a:rPr lang="en-US" sz="1800" dirty="0">
                <a:solidFill>
                  <a:schemeClr val="tx1"/>
                </a:solidFill>
              </a:rPr>
              <a:t>|   </a:t>
            </a:r>
            <a:r>
              <a:rPr lang="en-US" sz="1800" b="0" dirty="0" smtClean="0">
                <a:solidFill>
                  <a:schemeClr val="tx1"/>
                </a:solidFill>
              </a:rPr>
              <a:t>2021-234</a:t>
            </a:r>
            <a:endParaRPr lang="en-US" sz="1800" b="0" dirty="0">
              <a:solidFill>
                <a:schemeClr val="tx1"/>
              </a:solidFill>
            </a:endParaRPr>
          </a:p>
        </p:txBody>
      </p:sp>
    </p:spTree>
    <p:extLst>
      <p:ext uri="{BB962C8B-B14F-4D97-AF65-F5344CB8AC3E}">
        <p14:creationId xmlns:p14="http://schemas.microsoft.com/office/powerpoint/2010/main" val="3206680149"/>
      </p:ext>
    </p:extLst>
  </p:cSld>
  <p:clrMapOvr>
    <a:masterClrMapping/>
  </p:clrMapOvr>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1" name="二等辺三角形 9"/>
          <p:cNvSpPr/>
          <p:nvPr userDrawn="1"/>
        </p:nvSpPr>
        <p:spPr>
          <a:xfrm>
            <a:off x="0" y="6482208"/>
            <a:ext cx="12192000" cy="376686"/>
          </a:xfrm>
          <a:prstGeom prst="triangle">
            <a:avLst>
              <a:gd name="adj" fmla="val 62762"/>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22" name="二等辺三角形 10"/>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26" name="Date Placeholder 3"/>
          <p:cNvSpPr txBox="1">
            <a:spLocks/>
          </p:cNvSpPr>
          <p:nvPr userDrawn="1"/>
        </p:nvSpPr>
        <p:spPr>
          <a:xfrm>
            <a:off x="10333490" y="6477000"/>
            <a:ext cx="990599" cy="381000"/>
          </a:xfrm>
          <a:prstGeom prst="rect">
            <a:avLst/>
          </a:prstGeom>
          <a:solidFill>
            <a:schemeClr val="bg1"/>
          </a:solidFill>
          <a:ln>
            <a:solidFill>
              <a:schemeClr val="bg1"/>
            </a:solidFill>
          </a:ln>
        </p:spPr>
        <p:txBody>
          <a:bodyPr vert="horz" lIns="91440" tIns="45720" rIns="91440" bIns="45720" rtlCol="0" anchor="ctr"/>
          <a:lstStyle>
            <a:defPPr>
              <a:defRPr lang="en-US"/>
            </a:defPPr>
            <a:lvl1pPr marL="0" algn="r" defTabSz="914400" rtl="0" eaLnBrk="1" latinLnBrk="0" hangingPunct="1">
              <a:defRPr sz="1000" b="1" i="0" kern="1200">
                <a:solidFill>
                  <a:schemeClr val="accent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9C9CA7B-DFD4-44B5-8C60-D14B8CD1FB59}" type="datetimeFigureOut">
              <a:rPr lang="en-US" sz="1100" b="1" cap="none" spc="0" smtClean="0">
                <a:ln w="0"/>
                <a:solidFill>
                  <a:schemeClr val="tx1"/>
                </a:solidFill>
                <a:effectLst>
                  <a:outerShdw blurRad="38100" dist="19050" dir="2700000" algn="tl" rotWithShape="0">
                    <a:schemeClr val="dk1">
                      <a:alpha val="40000"/>
                    </a:schemeClr>
                  </a:outerShdw>
                </a:effectLst>
              </a:rPr>
              <a:pPr/>
              <a:t>3/10/2021</a:t>
            </a:fld>
            <a:endParaRPr lang="en-US" b="1" dirty="0"/>
          </a:p>
        </p:txBody>
      </p:sp>
      <p:sp>
        <p:nvSpPr>
          <p:cNvPr id="27" name="Slide Number Placeholder 5">
            <a:extLst>
              <a:ext uri="{FF2B5EF4-FFF2-40B4-BE49-F238E27FC236}">
                <a16:creationId xmlns:a16="http://schemas.microsoft.com/office/drawing/2014/main" id="{C064364F-1F37-4C7B-B31F-2D4F671B2CB9}"/>
              </a:ext>
            </a:extLst>
          </p:cNvPr>
          <p:cNvSpPr txBox="1">
            <a:spLocks/>
          </p:cNvSpPr>
          <p:nvPr userDrawn="1"/>
        </p:nvSpPr>
        <p:spPr>
          <a:xfrm>
            <a:off x="11430000" y="6461593"/>
            <a:ext cx="451453" cy="411814"/>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7D6051F-EF20-4D26-A49B-A9D5F0B34CE8}" type="slidenum">
              <a:rPr lang="en-US" smtClean="0"/>
              <a:pPr/>
              <a:t>‹#›</a:t>
            </a:fld>
            <a:endParaRPr lang="en-US" dirty="0"/>
          </a:p>
        </p:txBody>
      </p:sp>
      <p:pic>
        <p:nvPicPr>
          <p:cNvPr id="24" name="Picture 23" descr="A picture containing photo, table, person, monitor&#10;&#10;Description automatically generated">
            <a:extLst>
              <a:ext uri="{FF2B5EF4-FFF2-40B4-BE49-F238E27FC236}">
                <a16:creationId xmlns:a16="http://schemas.microsoft.com/office/drawing/2014/main" id="{C4A8CD1C-223D-4C87-9519-FDBD49BC597A}"/>
              </a:ext>
            </a:extLst>
          </p:cNvPr>
          <p:cNvPicPr>
            <a:picLocks noChangeAspect="1"/>
          </p:cNvPicPr>
          <p:nvPr userDrawn="1"/>
        </p:nvPicPr>
        <p:blipFill rotWithShape="1">
          <a:blip r:embed="rId3"/>
          <a:srcRect t="90286" r="71976"/>
          <a:stretch/>
        </p:blipFill>
        <p:spPr>
          <a:xfrm>
            <a:off x="0" y="6380879"/>
            <a:ext cx="2514600" cy="490307"/>
          </a:xfrm>
          <a:prstGeom prst="rect">
            <a:avLst/>
          </a:prstGeom>
        </p:spPr>
      </p:pic>
      <p:sp>
        <p:nvSpPr>
          <p:cNvPr id="25" name="Slide Number Placeholder 5">
            <a:extLst>
              <a:ext uri="{FF2B5EF4-FFF2-40B4-BE49-F238E27FC236}">
                <a16:creationId xmlns:a16="http://schemas.microsoft.com/office/drawing/2014/main" id="{C064364F-1F37-4C7B-B31F-2D4F671B2CB9}"/>
              </a:ext>
            </a:extLst>
          </p:cNvPr>
          <p:cNvSpPr txBox="1">
            <a:spLocks/>
          </p:cNvSpPr>
          <p:nvPr userDrawn="1"/>
        </p:nvSpPr>
        <p:spPr>
          <a:xfrm>
            <a:off x="10428556" y="457200"/>
            <a:ext cx="695056" cy="685800"/>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B7D6051F-EF20-4D26-A49B-A9D5F0B34CE8}" type="slidenum">
              <a:rPr lang="en-US" sz="3000" smtClean="0">
                <a:solidFill>
                  <a:schemeClr val="bg1"/>
                </a:solidFill>
              </a:rPr>
              <a:pPr algn="ctr"/>
              <a:t>‹#›</a:t>
            </a:fld>
            <a:endParaRPr lang="en-US" sz="3000" dirty="0">
              <a:solidFill>
                <a:schemeClr val="bg1"/>
              </a:solidFill>
            </a:endParaRPr>
          </a:p>
        </p:txBody>
      </p:sp>
      <p:sp>
        <p:nvSpPr>
          <p:cNvPr id="28" name="Rectangle 27">
            <a:extLst>
              <a:ext uri="{FF2B5EF4-FFF2-40B4-BE49-F238E27FC236}">
                <a16:creationId xmlns:a16="http://schemas.microsoft.com/office/drawing/2014/main" id="{77C29E58-4878-471A-A8CF-FA8607A4052E}"/>
              </a:ext>
            </a:extLst>
          </p:cNvPr>
          <p:cNvSpPr/>
          <p:nvPr userDrawn="1"/>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smtClean="0">
                <a:solidFill>
                  <a:schemeClr val="tx1"/>
                </a:solidFill>
              </a:rPr>
              <a:t>IT18129236</a:t>
            </a:r>
            <a:r>
              <a:rPr lang="en-US" sz="1800" dirty="0" smtClean="0">
                <a:solidFill>
                  <a:schemeClr val="tx1"/>
                </a:solidFill>
              </a:rPr>
              <a:t>   |   </a:t>
            </a:r>
            <a:r>
              <a:rPr lang="en-US" sz="1800" dirty="0" err="1" smtClean="0">
                <a:solidFill>
                  <a:schemeClr val="tx1"/>
                </a:solidFill>
              </a:rPr>
              <a:t>Isurindi</a:t>
            </a:r>
            <a:r>
              <a:rPr lang="en-US" sz="1800" dirty="0" smtClean="0">
                <a:solidFill>
                  <a:schemeClr val="tx1"/>
                </a:solidFill>
              </a:rPr>
              <a:t> H.G.P. </a:t>
            </a:r>
            <a:r>
              <a:rPr lang="en-US" sz="1800" b="1" dirty="0" smtClean="0">
                <a:solidFill>
                  <a:schemeClr val="tx1"/>
                </a:solidFill>
              </a:rPr>
              <a:t>  </a:t>
            </a:r>
            <a:r>
              <a:rPr lang="en-US" sz="1800" dirty="0">
                <a:solidFill>
                  <a:schemeClr val="tx1"/>
                </a:solidFill>
              </a:rPr>
              <a:t>|   </a:t>
            </a:r>
            <a:r>
              <a:rPr lang="en-US" sz="1800" b="0" dirty="0" smtClean="0">
                <a:solidFill>
                  <a:schemeClr val="tx1"/>
                </a:solidFill>
              </a:rPr>
              <a:t>2021-234</a:t>
            </a:r>
            <a:endParaRPr lang="en-US" sz="1800" b="0" dirty="0">
              <a:solidFill>
                <a:schemeClr val="tx1"/>
              </a:solidFill>
            </a:endParaRPr>
          </a:p>
        </p:txBody>
      </p:sp>
    </p:spTree>
    <p:extLst>
      <p:ext uri="{BB962C8B-B14F-4D97-AF65-F5344CB8AC3E}">
        <p14:creationId xmlns:p14="http://schemas.microsoft.com/office/powerpoint/2010/main" val="1424871564"/>
      </p:ext>
    </p:extLst>
  </p:cSld>
  <p:clrMapOvr>
    <a:masterClrMapping/>
  </p:clrMapOvr>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Overall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Slide Number Placeholder 5">
            <a:extLst>
              <a:ext uri="{FF2B5EF4-FFF2-40B4-BE49-F238E27FC236}">
                <a16:creationId xmlns:a16="http://schemas.microsoft.com/office/drawing/2014/main" id="{C064364F-1F37-4C7B-B31F-2D4F671B2CB9}"/>
              </a:ext>
            </a:extLst>
          </p:cNvPr>
          <p:cNvSpPr txBox="1">
            <a:spLocks/>
          </p:cNvSpPr>
          <p:nvPr userDrawn="1"/>
        </p:nvSpPr>
        <p:spPr>
          <a:xfrm>
            <a:off x="10428556" y="457200"/>
            <a:ext cx="695056" cy="685800"/>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B7D6051F-EF20-4D26-A49B-A9D5F0B34CE8}" type="slidenum">
              <a:rPr lang="en-US" sz="3000" smtClean="0">
                <a:solidFill>
                  <a:schemeClr val="bg1"/>
                </a:solidFill>
              </a:rPr>
              <a:pPr algn="ctr"/>
              <a:t>‹#›</a:t>
            </a:fld>
            <a:endParaRPr lang="en-US" sz="3000" dirty="0">
              <a:solidFill>
                <a:schemeClr val="bg1"/>
              </a:solidFill>
            </a:endParaRPr>
          </a:p>
        </p:txBody>
      </p:sp>
      <p:sp>
        <p:nvSpPr>
          <p:cNvPr id="5" name="Rectangle 4">
            <a:extLst>
              <a:ext uri="{FF2B5EF4-FFF2-40B4-BE49-F238E27FC236}">
                <a16:creationId xmlns:a16="http://schemas.microsoft.com/office/drawing/2014/main" id="{77C29E58-4878-471A-A8CF-FA8607A4052E}"/>
              </a:ext>
            </a:extLst>
          </p:cNvPr>
          <p:cNvSpPr/>
          <p:nvPr userDrawn="1"/>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smtClean="0">
                <a:solidFill>
                  <a:schemeClr val="tx1"/>
                </a:solidFill>
              </a:rPr>
              <a:t>IT18129236</a:t>
            </a:r>
            <a:r>
              <a:rPr lang="en-US" sz="1800" dirty="0" smtClean="0">
                <a:solidFill>
                  <a:schemeClr val="tx1"/>
                </a:solidFill>
              </a:rPr>
              <a:t>   |   </a:t>
            </a:r>
            <a:r>
              <a:rPr lang="en-US" sz="1800" dirty="0" err="1" smtClean="0">
                <a:solidFill>
                  <a:schemeClr val="tx1"/>
                </a:solidFill>
              </a:rPr>
              <a:t>Isurindi</a:t>
            </a:r>
            <a:r>
              <a:rPr lang="en-US" sz="1800" dirty="0" smtClean="0">
                <a:solidFill>
                  <a:schemeClr val="tx1"/>
                </a:solidFill>
              </a:rPr>
              <a:t> H.G.P. </a:t>
            </a:r>
            <a:r>
              <a:rPr lang="en-US" sz="1800" b="1" dirty="0" smtClean="0">
                <a:solidFill>
                  <a:schemeClr val="tx1"/>
                </a:solidFill>
              </a:rPr>
              <a:t>  </a:t>
            </a:r>
            <a:r>
              <a:rPr lang="en-US" sz="1800" dirty="0">
                <a:solidFill>
                  <a:schemeClr val="tx1"/>
                </a:solidFill>
              </a:rPr>
              <a:t>|   </a:t>
            </a:r>
            <a:r>
              <a:rPr lang="en-US" sz="1800" b="0" dirty="0" smtClean="0">
                <a:solidFill>
                  <a:schemeClr val="tx1"/>
                </a:solidFill>
              </a:rPr>
              <a:t>2021-234</a:t>
            </a:r>
            <a:endParaRPr lang="en-US" sz="1800" b="0" dirty="0">
              <a:solidFill>
                <a:schemeClr val="tx1"/>
              </a:solidFill>
            </a:endParaRPr>
          </a:p>
        </p:txBody>
      </p:sp>
    </p:spTree>
    <p:extLst>
      <p:ext uri="{BB962C8B-B14F-4D97-AF65-F5344CB8AC3E}">
        <p14:creationId xmlns:p14="http://schemas.microsoft.com/office/powerpoint/2010/main" val="2959276887"/>
      </p:ext>
    </p:extLst>
  </p:cSld>
  <p:clrMapOvr>
    <a:masterClrMapping/>
  </p:clrMapOvr>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Rectangle 7"/>
          <p:cNvSpPr/>
          <p:nvPr userDrawn="1"/>
        </p:nvSpPr>
        <p:spPr>
          <a:xfrm rot="10800000">
            <a:off x="1034030" y="5681380"/>
            <a:ext cx="10123939" cy="550210"/>
          </a:xfrm>
          <a:prstGeom prst="rect">
            <a:avLst/>
          </a:prstGeom>
          <a:ln w="28575"/>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5698191"/>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smtClean="0"/>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a:prstGeom prst="rect">
            <a:avLst/>
          </a:prstGeom>
        </p:spPr>
        <p:txBody>
          <a:bodyPr anchor="t"/>
          <a:lstStyle>
            <a:lvl1pPr algn="l">
              <a:defRPr b="0" i="0">
                <a:solidFill>
                  <a:schemeClr val="bg1">
                    <a:alpha val="60000"/>
                  </a:schemeClr>
                </a:solidFill>
              </a:defRPr>
            </a:lvl1pPr>
          </a:lstStyle>
          <a:p>
            <a:fld id="{5923F103-BC34-4FE4-A40E-EDDEECFDA5D0}" type="datetimeFigureOut">
              <a:rPr lang="en-US" dirty="0"/>
              <a:pPr/>
              <a:t>3/10/2021</a:t>
            </a:fld>
            <a:endParaRPr lang="en-US" dirty="0"/>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r>
              <a:rPr lang="en-US" dirty="0"/>
              <a:t>
              </a:t>
            </a:r>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13" name="Picture 12" descr="A picture containing photo, table, person, monitor&#10;&#10;Description automatically generated">
            <a:extLst>
              <a:ext uri="{FF2B5EF4-FFF2-40B4-BE49-F238E27FC236}">
                <a16:creationId xmlns:a16="http://schemas.microsoft.com/office/drawing/2014/main" id="{C4A8CD1C-223D-4C87-9519-FDBD49BC597A}"/>
              </a:ext>
            </a:extLst>
          </p:cNvPr>
          <p:cNvPicPr>
            <a:picLocks noChangeAspect="1"/>
          </p:cNvPicPr>
          <p:nvPr userDrawn="1"/>
        </p:nvPicPr>
        <p:blipFill rotWithShape="1">
          <a:blip r:embed="rId3"/>
          <a:srcRect t="90286" r="71976"/>
          <a:stretch/>
        </p:blipFill>
        <p:spPr>
          <a:xfrm>
            <a:off x="1126380" y="5745814"/>
            <a:ext cx="2344802" cy="457200"/>
          </a:xfrm>
          <a:prstGeom prst="rect">
            <a:avLst/>
          </a:prstGeom>
        </p:spPr>
      </p:pic>
      <p:sp>
        <p:nvSpPr>
          <p:cNvPr id="14" name="Date Placeholder 3"/>
          <p:cNvSpPr txBox="1">
            <a:spLocks/>
          </p:cNvSpPr>
          <p:nvPr userDrawn="1"/>
        </p:nvSpPr>
        <p:spPr>
          <a:xfrm>
            <a:off x="9605359" y="5791200"/>
            <a:ext cx="990599" cy="411814"/>
          </a:xfrm>
          <a:prstGeom prst="rect">
            <a:avLst/>
          </a:prstGeom>
          <a:solidFill>
            <a:schemeClr val="bg1"/>
          </a:solidFill>
          <a:ln>
            <a:solidFill>
              <a:schemeClr val="bg1"/>
            </a:solidFill>
          </a:ln>
        </p:spPr>
        <p:txBody>
          <a:bodyPr vert="horz" lIns="91440" tIns="45720" rIns="91440" bIns="45720" rtlCol="0" anchor="ctr"/>
          <a:lstStyle>
            <a:defPPr>
              <a:defRPr lang="en-US"/>
            </a:defPPr>
            <a:lvl1pPr marL="0" algn="r" defTabSz="914400" rtl="0" eaLnBrk="1" latinLnBrk="0" hangingPunct="1">
              <a:defRPr sz="1000" b="1" i="0" kern="1200">
                <a:solidFill>
                  <a:schemeClr val="accent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9C9CA7B-DFD4-44B5-8C60-D14B8CD1FB59}" type="datetimeFigureOut">
              <a:rPr lang="en-US" sz="1100" b="1" cap="none" spc="0" smtClean="0">
                <a:ln w="0"/>
                <a:solidFill>
                  <a:schemeClr val="tx1"/>
                </a:solidFill>
                <a:effectLst>
                  <a:outerShdw blurRad="38100" dist="19050" dir="2700000" algn="tl" rotWithShape="0">
                    <a:schemeClr val="dk1">
                      <a:alpha val="40000"/>
                    </a:schemeClr>
                  </a:outerShdw>
                </a:effectLst>
              </a:rPr>
              <a:pPr/>
              <a:t>3/10/2021</a:t>
            </a:fld>
            <a:endParaRPr lang="en-US" b="1" dirty="0"/>
          </a:p>
        </p:txBody>
      </p:sp>
      <p:sp>
        <p:nvSpPr>
          <p:cNvPr id="15" name="Slide Number Placeholder 5">
            <a:extLst>
              <a:ext uri="{FF2B5EF4-FFF2-40B4-BE49-F238E27FC236}">
                <a16:creationId xmlns:a16="http://schemas.microsoft.com/office/drawing/2014/main" id="{C064364F-1F37-4C7B-B31F-2D4F671B2CB9}"/>
              </a:ext>
            </a:extLst>
          </p:cNvPr>
          <p:cNvSpPr txBox="1">
            <a:spLocks/>
          </p:cNvSpPr>
          <p:nvPr userDrawn="1"/>
        </p:nvSpPr>
        <p:spPr>
          <a:xfrm>
            <a:off x="10672159" y="5791200"/>
            <a:ext cx="451453" cy="411814"/>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7D6051F-EF20-4D26-A49B-A9D5F0B34CE8}" type="slidenum">
              <a:rPr lang="en-US" smtClean="0"/>
              <a:pPr/>
              <a:t>‹#›</a:t>
            </a:fld>
            <a:endParaRPr lang="en-US" dirty="0"/>
          </a:p>
        </p:txBody>
      </p:sp>
      <p:sp>
        <p:nvSpPr>
          <p:cNvPr id="17" name="Slide Number Placeholder 5">
            <a:extLst>
              <a:ext uri="{FF2B5EF4-FFF2-40B4-BE49-F238E27FC236}">
                <a16:creationId xmlns:a16="http://schemas.microsoft.com/office/drawing/2014/main" id="{C064364F-1F37-4C7B-B31F-2D4F671B2CB9}"/>
              </a:ext>
            </a:extLst>
          </p:cNvPr>
          <p:cNvSpPr txBox="1">
            <a:spLocks/>
          </p:cNvSpPr>
          <p:nvPr userDrawn="1"/>
        </p:nvSpPr>
        <p:spPr>
          <a:xfrm>
            <a:off x="10428556" y="457200"/>
            <a:ext cx="695056" cy="685800"/>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B7D6051F-EF20-4D26-A49B-A9D5F0B34CE8}" type="slidenum">
              <a:rPr lang="en-US" sz="3000" smtClean="0">
                <a:solidFill>
                  <a:schemeClr val="bg1"/>
                </a:solidFill>
              </a:rPr>
              <a:pPr algn="ctr"/>
              <a:t>‹#›</a:t>
            </a:fld>
            <a:endParaRPr lang="en-US" sz="3000" dirty="0">
              <a:solidFill>
                <a:schemeClr val="bg1"/>
              </a:solidFill>
            </a:endParaRPr>
          </a:p>
        </p:txBody>
      </p:sp>
    </p:spTree>
    <p:extLst>
      <p:ext uri="{BB962C8B-B14F-4D97-AF65-F5344CB8AC3E}">
        <p14:creationId xmlns:p14="http://schemas.microsoft.com/office/powerpoint/2010/main" val="1764698308"/>
      </p:ext>
    </p:extLst>
  </p:cSld>
  <p:clrMapOvr>
    <a:masterClrMapping/>
  </p:clrMapOvr>
  <p:timing>
    <p:tnLst>
      <p:par>
        <p:cTn id="1" dur="indefinite" restart="never" nodeType="tmRoot"/>
      </p:par>
    </p:tnLst>
  </p:timing>
  <p:hf hdr="0" ftr="0"/>
</p:sldLayout>
</file>

<file path=ppt/slideLayouts/slideLayout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Slide Number Placeholder 5">
            <a:extLst>
              <a:ext uri="{FF2B5EF4-FFF2-40B4-BE49-F238E27FC236}">
                <a16:creationId xmlns:a16="http://schemas.microsoft.com/office/drawing/2014/main" id="{C064364F-1F37-4C7B-B31F-2D4F671B2CB9}"/>
              </a:ext>
            </a:extLst>
          </p:cNvPr>
          <p:cNvSpPr txBox="1">
            <a:spLocks/>
          </p:cNvSpPr>
          <p:nvPr userDrawn="1"/>
        </p:nvSpPr>
        <p:spPr>
          <a:xfrm>
            <a:off x="10428556" y="457200"/>
            <a:ext cx="695056" cy="685800"/>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B7D6051F-EF20-4D26-A49B-A9D5F0B34CE8}" type="slidenum">
              <a:rPr lang="en-US" sz="3000" smtClean="0">
                <a:solidFill>
                  <a:schemeClr val="bg1"/>
                </a:solidFill>
              </a:rPr>
              <a:pPr algn="ctr"/>
              <a:t>‹#›</a:t>
            </a:fld>
            <a:endParaRPr lang="en-US" sz="3000" dirty="0">
              <a:solidFill>
                <a:schemeClr val="bg1"/>
              </a:solidFill>
            </a:endParaRPr>
          </a:p>
        </p:txBody>
      </p:sp>
      <p:sp>
        <p:nvSpPr>
          <p:cNvPr id="17" name="Rectangle 16">
            <a:extLst>
              <a:ext uri="{FF2B5EF4-FFF2-40B4-BE49-F238E27FC236}">
                <a16:creationId xmlns:a16="http://schemas.microsoft.com/office/drawing/2014/main" id="{77C29E58-4878-471A-A8CF-FA8607A4052E}"/>
              </a:ext>
            </a:extLst>
          </p:cNvPr>
          <p:cNvSpPr/>
          <p:nvPr userDrawn="1"/>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smtClean="0">
                <a:solidFill>
                  <a:schemeClr val="tx1"/>
                </a:solidFill>
              </a:rPr>
              <a:t>IT18003642</a:t>
            </a:r>
            <a:r>
              <a:rPr lang="en-US" sz="1800" dirty="0" smtClean="0">
                <a:solidFill>
                  <a:schemeClr val="tx1"/>
                </a:solidFill>
              </a:rPr>
              <a:t>   |   </a:t>
            </a:r>
            <a:r>
              <a:rPr lang="en-US" sz="1800" dirty="0" err="1" smtClean="0">
                <a:solidFill>
                  <a:schemeClr val="tx1"/>
                </a:solidFill>
              </a:rPr>
              <a:t>Navanjana</a:t>
            </a:r>
            <a:r>
              <a:rPr lang="en-US" sz="1800" baseline="0" dirty="0" smtClean="0">
                <a:solidFill>
                  <a:schemeClr val="tx1"/>
                </a:solidFill>
              </a:rPr>
              <a:t> </a:t>
            </a:r>
            <a:r>
              <a:rPr lang="en-US" sz="1800" dirty="0" smtClean="0">
                <a:solidFill>
                  <a:schemeClr val="tx1"/>
                </a:solidFill>
              </a:rPr>
              <a:t>E.H.D.T.D.</a:t>
            </a:r>
            <a:r>
              <a:rPr lang="en-US" sz="1800" b="1" dirty="0" smtClean="0">
                <a:solidFill>
                  <a:schemeClr val="tx1"/>
                </a:solidFill>
              </a:rPr>
              <a:t>   </a:t>
            </a:r>
            <a:r>
              <a:rPr lang="en-US" sz="1800" dirty="0">
                <a:solidFill>
                  <a:schemeClr val="tx1"/>
                </a:solidFill>
              </a:rPr>
              <a:t>|   </a:t>
            </a:r>
            <a:r>
              <a:rPr lang="en-US" sz="1800" b="0" dirty="0" smtClean="0">
                <a:solidFill>
                  <a:schemeClr val="tx1"/>
                </a:solidFill>
              </a:rPr>
              <a:t>2021-234</a:t>
            </a:r>
            <a:endParaRPr lang="en-US" sz="1800" b="0" dirty="0">
              <a:solidFill>
                <a:schemeClr val="tx1"/>
              </a:solidFill>
            </a:endParaRPr>
          </a:p>
        </p:txBody>
      </p:sp>
    </p:spTree>
    <p:extLst>
      <p:ext uri="{BB962C8B-B14F-4D97-AF65-F5344CB8AC3E}">
        <p14:creationId xmlns:p14="http://schemas.microsoft.com/office/powerpoint/2010/main" val="965862335"/>
      </p:ext>
    </p:extLst>
  </p:cSld>
  <p:clrMapOvr>
    <a:masterClrMapping/>
  </p:clrMapOvr>
  <p:timing>
    <p:tnLst>
      <p:par>
        <p:cTn id="1" dur="indefinite" restart="never" nodeType="tmRoot"/>
      </p:par>
    </p:tnLst>
  </p:timing>
  <p:hf hdr="0" ftr="0"/>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77C29E58-4878-471A-A8CF-FA8607A4052E}"/>
              </a:ext>
            </a:extLst>
          </p:cNvPr>
          <p:cNvSpPr/>
          <p:nvPr userDrawn="1"/>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smtClean="0">
                <a:solidFill>
                  <a:schemeClr val="tx1"/>
                </a:solidFill>
              </a:rPr>
              <a:t>IT18003642</a:t>
            </a:r>
            <a:r>
              <a:rPr lang="en-US" sz="1800" dirty="0" smtClean="0">
                <a:solidFill>
                  <a:schemeClr val="tx1"/>
                </a:solidFill>
              </a:rPr>
              <a:t>   |   </a:t>
            </a:r>
            <a:r>
              <a:rPr lang="en-US" sz="1800" dirty="0" err="1" smtClean="0">
                <a:solidFill>
                  <a:schemeClr val="tx1"/>
                </a:solidFill>
              </a:rPr>
              <a:t>Navanjana</a:t>
            </a:r>
            <a:r>
              <a:rPr lang="en-US" sz="1800" baseline="0" dirty="0" smtClean="0">
                <a:solidFill>
                  <a:schemeClr val="tx1"/>
                </a:solidFill>
              </a:rPr>
              <a:t> </a:t>
            </a:r>
            <a:r>
              <a:rPr lang="en-US" sz="1800" dirty="0" smtClean="0">
                <a:solidFill>
                  <a:schemeClr val="tx1"/>
                </a:solidFill>
              </a:rPr>
              <a:t>E.H.D.T.D.</a:t>
            </a:r>
            <a:r>
              <a:rPr lang="en-US" sz="1800" b="1" dirty="0" smtClean="0">
                <a:solidFill>
                  <a:schemeClr val="tx1"/>
                </a:solidFill>
              </a:rPr>
              <a:t>   </a:t>
            </a:r>
            <a:r>
              <a:rPr lang="en-US" sz="1800" dirty="0">
                <a:solidFill>
                  <a:schemeClr val="tx1"/>
                </a:solidFill>
              </a:rPr>
              <a:t>|   </a:t>
            </a:r>
            <a:r>
              <a:rPr lang="en-US" sz="1800" b="0" dirty="0" smtClean="0">
                <a:solidFill>
                  <a:schemeClr val="tx1"/>
                </a:solidFill>
              </a:rPr>
              <a:t>2021-234</a:t>
            </a:r>
            <a:endParaRPr lang="en-US" sz="1800" b="0" dirty="0">
              <a:solidFill>
                <a:schemeClr val="tx1"/>
              </a:solidFill>
            </a:endParaRPr>
          </a:p>
        </p:txBody>
      </p:sp>
      <p:sp>
        <p:nvSpPr>
          <p:cNvPr id="29" name="Date Placeholder 3"/>
          <p:cNvSpPr txBox="1">
            <a:spLocks/>
          </p:cNvSpPr>
          <p:nvPr userDrawn="1"/>
        </p:nvSpPr>
        <p:spPr>
          <a:xfrm>
            <a:off x="10333490" y="6477000"/>
            <a:ext cx="990599" cy="381000"/>
          </a:xfrm>
          <a:prstGeom prst="rect">
            <a:avLst/>
          </a:prstGeom>
          <a:solidFill>
            <a:schemeClr val="bg1"/>
          </a:solidFill>
          <a:ln>
            <a:solidFill>
              <a:schemeClr val="bg1"/>
            </a:solidFill>
          </a:ln>
        </p:spPr>
        <p:txBody>
          <a:bodyPr vert="horz" lIns="91440" tIns="45720" rIns="91440" bIns="45720" rtlCol="0" anchor="ctr"/>
          <a:lstStyle>
            <a:defPPr>
              <a:defRPr lang="en-US"/>
            </a:defPPr>
            <a:lvl1pPr marL="0" algn="r" defTabSz="914400" rtl="0" eaLnBrk="1" latinLnBrk="0" hangingPunct="1">
              <a:defRPr sz="1000" b="1" i="0" kern="1200">
                <a:solidFill>
                  <a:schemeClr val="accent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9C9CA7B-DFD4-44B5-8C60-D14B8CD1FB59}" type="datetimeFigureOut">
              <a:rPr lang="en-US" sz="1100" b="1" cap="none" spc="0" smtClean="0">
                <a:ln w="0"/>
                <a:solidFill>
                  <a:schemeClr val="tx1"/>
                </a:solidFill>
                <a:effectLst>
                  <a:outerShdw blurRad="38100" dist="19050" dir="2700000" algn="tl" rotWithShape="0">
                    <a:schemeClr val="dk1">
                      <a:alpha val="40000"/>
                    </a:schemeClr>
                  </a:outerShdw>
                </a:effectLst>
              </a:rPr>
              <a:pPr/>
              <a:t>3/10/2021</a:t>
            </a:fld>
            <a:endParaRPr lang="en-US" b="1" dirty="0"/>
          </a:p>
        </p:txBody>
      </p:sp>
      <p:sp>
        <p:nvSpPr>
          <p:cNvPr id="30" name="Slide Number Placeholder 5">
            <a:extLst>
              <a:ext uri="{FF2B5EF4-FFF2-40B4-BE49-F238E27FC236}">
                <a16:creationId xmlns:a16="http://schemas.microsoft.com/office/drawing/2014/main" id="{C064364F-1F37-4C7B-B31F-2D4F671B2CB9}"/>
              </a:ext>
            </a:extLst>
          </p:cNvPr>
          <p:cNvSpPr txBox="1">
            <a:spLocks/>
          </p:cNvSpPr>
          <p:nvPr userDrawn="1"/>
        </p:nvSpPr>
        <p:spPr>
          <a:xfrm>
            <a:off x="11430000" y="6461593"/>
            <a:ext cx="451453" cy="411814"/>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7D6051F-EF20-4D26-A49B-A9D5F0B34CE8}" type="slidenum">
              <a:rPr lang="en-US" smtClean="0"/>
              <a:pPr/>
              <a:t>‹#›</a:t>
            </a:fld>
            <a:endParaRPr lang="en-US" dirty="0"/>
          </a:p>
        </p:txBody>
      </p:sp>
      <p:pic>
        <p:nvPicPr>
          <p:cNvPr id="24" name="Picture 23" descr="A picture containing photo, table, person, monitor&#10;&#10;Description automatically generated">
            <a:extLst>
              <a:ext uri="{FF2B5EF4-FFF2-40B4-BE49-F238E27FC236}">
                <a16:creationId xmlns:a16="http://schemas.microsoft.com/office/drawing/2014/main" id="{C4A8CD1C-223D-4C87-9519-FDBD49BC597A}"/>
              </a:ext>
            </a:extLst>
          </p:cNvPr>
          <p:cNvPicPr>
            <a:picLocks noChangeAspect="1"/>
          </p:cNvPicPr>
          <p:nvPr userDrawn="1"/>
        </p:nvPicPr>
        <p:blipFill rotWithShape="1">
          <a:blip r:embed="rId3"/>
          <a:srcRect t="90286" r="71976"/>
          <a:stretch/>
        </p:blipFill>
        <p:spPr>
          <a:xfrm>
            <a:off x="0" y="6380879"/>
            <a:ext cx="2514600" cy="490307"/>
          </a:xfrm>
          <a:prstGeom prst="rect">
            <a:avLst/>
          </a:prstGeom>
        </p:spPr>
      </p:pic>
      <p:sp>
        <p:nvSpPr>
          <p:cNvPr id="23" name="Slide Number Placeholder 5">
            <a:extLst>
              <a:ext uri="{FF2B5EF4-FFF2-40B4-BE49-F238E27FC236}">
                <a16:creationId xmlns:a16="http://schemas.microsoft.com/office/drawing/2014/main" id="{C064364F-1F37-4C7B-B31F-2D4F671B2CB9}"/>
              </a:ext>
            </a:extLst>
          </p:cNvPr>
          <p:cNvSpPr txBox="1">
            <a:spLocks/>
          </p:cNvSpPr>
          <p:nvPr userDrawn="1"/>
        </p:nvSpPr>
        <p:spPr>
          <a:xfrm>
            <a:off x="10428556" y="457200"/>
            <a:ext cx="695056" cy="685800"/>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B7D6051F-EF20-4D26-A49B-A9D5F0B34CE8}" type="slidenum">
              <a:rPr lang="en-US" sz="3000" smtClean="0">
                <a:solidFill>
                  <a:schemeClr val="bg1"/>
                </a:solidFill>
              </a:rPr>
              <a:pPr algn="ctr"/>
              <a:t>‹#›</a:t>
            </a:fld>
            <a:endParaRPr lang="en-US" sz="3000" dirty="0">
              <a:solidFill>
                <a:schemeClr val="bg1"/>
              </a:solidFill>
            </a:endParaRPr>
          </a:p>
        </p:txBody>
      </p:sp>
    </p:spTree>
    <p:extLst>
      <p:ext uri="{BB962C8B-B14F-4D97-AF65-F5344CB8AC3E}">
        <p14:creationId xmlns:p14="http://schemas.microsoft.com/office/powerpoint/2010/main" val="2793001612"/>
      </p:ext>
    </p:extLst>
  </p:cSld>
  <p:clrMapOvr>
    <a:masterClrMapping/>
  </p:clrMapOvr>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Slide Number Placeholder 5">
            <a:extLst>
              <a:ext uri="{FF2B5EF4-FFF2-40B4-BE49-F238E27FC236}">
                <a16:creationId xmlns:a16="http://schemas.microsoft.com/office/drawing/2014/main" id="{C064364F-1F37-4C7B-B31F-2D4F671B2CB9}"/>
              </a:ext>
            </a:extLst>
          </p:cNvPr>
          <p:cNvSpPr txBox="1">
            <a:spLocks/>
          </p:cNvSpPr>
          <p:nvPr userDrawn="1"/>
        </p:nvSpPr>
        <p:spPr>
          <a:xfrm>
            <a:off x="10428556" y="457200"/>
            <a:ext cx="695056" cy="685800"/>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B7D6051F-EF20-4D26-A49B-A9D5F0B34CE8}" type="slidenum">
              <a:rPr lang="en-US" sz="3000" smtClean="0">
                <a:solidFill>
                  <a:schemeClr val="bg1"/>
                </a:solidFill>
              </a:rPr>
              <a:pPr algn="ctr"/>
              <a:t>‹#›</a:t>
            </a:fld>
            <a:endParaRPr lang="en-US" sz="3000" dirty="0">
              <a:solidFill>
                <a:schemeClr val="bg1"/>
              </a:solidFill>
            </a:endParaRPr>
          </a:p>
        </p:txBody>
      </p:sp>
      <p:sp>
        <p:nvSpPr>
          <p:cNvPr id="20" name="Rectangle 19">
            <a:extLst>
              <a:ext uri="{FF2B5EF4-FFF2-40B4-BE49-F238E27FC236}">
                <a16:creationId xmlns:a16="http://schemas.microsoft.com/office/drawing/2014/main" id="{77C29E58-4878-471A-A8CF-FA8607A4052E}"/>
              </a:ext>
            </a:extLst>
          </p:cNvPr>
          <p:cNvSpPr/>
          <p:nvPr userDrawn="1"/>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smtClean="0">
                <a:solidFill>
                  <a:schemeClr val="tx1"/>
                </a:solidFill>
              </a:rPr>
              <a:t>IT18003642</a:t>
            </a:r>
            <a:r>
              <a:rPr lang="en-US" sz="1800" dirty="0" smtClean="0">
                <a:solidFill>
                  <a:schemeClr val="tx1"/>
                </a:solidFill>
              </a:rPr>
              <a:t>   |   </a:t>
            </a:r>
            <a:r>
              <a:rPr lang="en-US" sz="1800" dirty="0" err="1" smtClean="0">
                <a:solidFill>
                  <a:schemeClr val="tx1"/>
                </a:solidFill>
              </a:rPr>
              <a:t>Navanjana</a:t>
            </a:r>
            <a:r>
              <a:rPr lang="en-US" sz="1800" baseline="0" dirty="0" smtClean="0">
                <a:solidFill>
                  <a:schemeClr val="tx1"/>
                </a:solidFill>
              </a:rPr>
              <a:t> </a:t>
            </a:r>
            <a:r>
              <a:rPr lang="en-US" sz="1800" dirty="0" smtClean="0">
                <a:solidFill>
                  <a:schemeClr val="tx1"/>
                </a:solidFill>
              </a:rPr>
              <a:t>E.H.D.T.D.</a:t>
            </a:r>
            <a:r>
              <a:rPr lang="en-US" sz="1800" b="1" dirty="0" smtClean="0">
                <a:solidFill>
                  <a:schemeClr val="tx1"/>
                </a:solidFill>
              </a:rPr>
              <a:t>   </a:t>
            </a:r>
            <a:r>
              <a:rPr lang="en-US" sz="1800" dirty="0">
                <a:solidFill>
                  <a:schemeClr val="tx1"/>
                </a:solidFill>
              </a:rPr>
              <a:t>|   </a:t>
            </a:r>
            <a:r>
              <a:rPr lang="en-US" sz="1800" b="0" dirty="0" smtClean="0">
                <a:solidFill>
                  <a:schemeClr val="tx1"/>
                </a:solidFill>
              </a:rPr>
              <a:t>2021-234</a:t>
            </a:r>
            <a:endParaRPr lang="en-US" sz="1800" b="0" dirty="0">
              <a:solidFill>
                <a:schemeClr val="tx1"/>
              </a:solidFill>
            </a:endParaRPr>
          </a:p>
        </p:txBody>
      </p:sp>
    </p:spTree>
    <p:extLst>
      <p:ext uri="{BB962C8B-B14F-4D97-AF65-F5344CB8AC3E}">
        <p14:creationId xmlns:p14="http://schemas.microsoft.com/office/powerpoint/2010/main" val="402650415"/>
      </p:ext>
    </p:extLst>
  </p:cSld>
  <p:clrMapOvr>
    <a:masterClrMapping/>
  </p:clrMapOvr>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Slide Number Placeholder 5">
            <a:extLst>
              <a:ext uri="{FF2B5EF4-FFF2-40B4-BE49-F238E27FC236}">
                <a16:creationId xmlns:a16="http://schemas.microsoft.com/office/drawing/2014/main" id="{C064364F-1F37-4C7B-B31F-2D4F671B2CB9}"/>
              </a:ext>
            </a:extLst>
          </p:cNvPr>
          <p:cNvSpPr txBox="1">
            <a:spLocks/>
          </p:cNvSpPr>
          <p:nvPr userDrawn="1"/>
        </p:nvSpPr>
        <p:spPr>
          <a:xfrm>
            <a:off x="10428556" y="457200"/>
            <a:ext cx="695056" cy="685800"/>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B7D6051F-EF20-4D26-A49B-A9D5F0B34CE8}" type="slidenum">
              <a:rPr lang="en-US" sz="3000" smtClean="0">
                <a:solidFill>
                  <a:schemeClr val="bg1"/>
                </a:solidFill>
              </a:rPr>
              <a:pPr algn="ctr"/>
              <a:t>‹#›</a:t>
            </a:fld>
            <a:endParaRPr lang="en-US" sz="3000" dirty="0">
              <a:solidFill>
                <a:schemeClr val="bg1"/>
              </a:solidFill>
            </a:endParaRPr>
          </a:p>
        </p:txBody>
      </p:sp>
      <p:sp>
        <p:nvSpPr>
          <p:cNvPr id="9" name="Rectangle 8">
            <a:extLst>
              <a:ext uri="{FF2B5EF4-FFF2-40B4-BE49-F238E27FC236}">
                <a16:creationId xmlns:a16="http://schemas.microsoft.com/office/drawing/2014/main" id="{77C29E58-4878-471A-A8CF-FA8607A4052E}"/>
              </a:ext>
            </a:extLst>
          </p:cNvPr>
          <p:cNvSpPr/>
          <p:nvPr userDrawn="1"/>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smtClean="0">
                <a:solidFill>
                  <a:schemeClr val="tx1"/>
                </a:solidFill>
              </a:rPr>
              <a:t>IT18003642</a:t>
            </a:r>
            <a:r>
              <a:rPr lang="en-US" sz="1800" dirty="0" smtClean="0">
                <a:solidFill>
                  <a:schemeClr val="tx1"/>
                </a:solidFill>
              </a:rPr>
              <a:t>   |   </a:t>
            </a:r>
            <a:r>
              <a:rPr lang="en-US" sz="1800" dirty="0" err="1" smtClean="0">
                <a:solidFill>
                  <a:schemeClr val="tx1"/>
                </a:solidFill>
              </a:rPr>
              <a:t>Navanjana</a:t>
            </a:r>
            <a:r>
              <a:rPr lang="en-US" sz="1800" baseline="0" dirty="0" smtClean="0">
                <a:solidFill>
                  <a:schemeClr val="tx1"/>
                </a:solidFill>
              </a:rPr>
              <a:t> </a:t>
            </a:r>
            <a:r>
              <a:rPr lang="en-US" sz="1800" dirty="0" smtClean="0">
                <a:solidFill>
                  <a:schemeClr val="tx1"/>
                </a:solidFill>
              </a:rPr>
              <a:t>E.H.D.T.D.</a:t>
            </a:r>
            <a:r>
              <a:rPr lang="en-US" sz="1800" b="1" dirty="0" smtClean="0">
                <a:solidFill>
                  <a:schemeClr val="tx1"/>
                </a:solidFill>
              </a:rPr>
              <a:t>   </a:t>
            </a:r>
            <a:r>
              <a:rPr lang="en-US" sz="1800" dirty="0">
                <a:solidFill>
                  <a:schemeClr val="tx1"/>
                </a:solidFill>
              </a:rPr>
              <a:t>|   </a:t>
            </a:r>
            <a:r>
              <a:rPr lang="en-US" sz="1800" b="0" dirty="0" smtClean="0">
                <a:solidFill>
                  <a:schemeClr val="tx1"/>
                </a:solidFill>
              </a:rPr>
              <a:t>2021-234</a:t>
            </a:r>
            <a:endParaRPr lang="en-US" sz="1800" b="0" dirty="0">
              <a:solidFill>
                <a:schemeClr val="tx1"/>
              </a:solidFill>
            </a:endParaRPr>
          </a:p>
        </p:txBody>
      </p:sp>
    </p:spTree>
    <p:extLst>
      <p:ext uri="{BB962C8B-B14F-4D97-AF65-F5344CB8AC3E}">
        <p14:creationId xmlns:p14="http://schemas.microsoft.com/office/powerpoint/2010/main" val="2263823994"/>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smtClean="0"/>
              <a:t>Click to edit Master title style</a:t>
            </a:r>
            <a:endParaRPr lang="en-US" dirty="0"/>
          </a:p>
        </p:txBody>
      </p:sp>
      <p:sp>
        <p:nvSpPr>
          <p:cNvPr id="6" name="Rectangle 5">
            <a:extLst>
              <a:ext uri="{FF2B5EF4-FFF2-40B4-BE49-F238E27FC236}">
                <a16:creationId xmlns:a16="http://schemas.microsoft.com/office/drawing/2014/main" id="{66748527-CF5B-4547-A3EB-0CA41CC2CB1E}"/>
              </a:ext>
            </a:extLst>
          </p:cNvPr>
          <p:cNvSpPr/>
          <p:nvPr userDrawn="1"/>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smtClean="0">
                <a:solidFill>
                  <a:schemeClr val="tx1"/>
                </a:solidFill>
              </a:rPr>
              <a:t>IT18009446</a:t>
            </a:r>
            <a:r>
              <a:rPr lang="en-US" sz="1800" dirty="0" smtClean="0">
                <a:solidFill>
                  <a:schemeClr val="tx1"/>
                </a:solidFill>
              </a:rPr>
              <a:t>   |   </a:t>
            </a:r>
            <a:r>
              <a:rPr lang="en-US" sz="1800" dirty="0" err="1" smtClean="0">
                <a:solidFill>
                  <a:schemeClr val="tx1"/>
                </a:solidFill>
              </a:rPr>
              <a:t>Amarasekara</a:t>
            </a:r>
            <a:r>
              <a:rPr lang="en-US" sz="1800" dirty="0" smtClean="0">
                <a:solidFill>
                  <a:schemeClr val="tx1"/>
                </a:solidFill>
              </a:rPr>
              <a:t> T.N.E.</a:t>
            </a:r>
            <a:r>
              <a:rPr lang="en-US" sz="1800" b="1" dirty="0" smtClean="0">
                <a:solidFill>
                  <a:schemeClr val="tx1"/>
                </a:solidFill>
              </a:rPr>
              <a:t>   </a:t>
            </a:r>
            <a:r>
              <a:rPr lang="en-US" sz="1800" dirty="0" smtClean="0">
                <a:solidFill>
                  <a:schemeClr val="tx1"/>
                </a:solidFill>
              </a:rPr>
              <a:t>|   </a:t>
            </a:r>
            <a:r>
              <a:rPr lang="en-US" sz="1800" b="0" dirty="0" smtClean="0">
                <a:solidFill>
                  <a:schemeClr val="tx1"/>
                </a:solidFill>
              </a:rPr>
              <a:t>2021-234</a:t>
            </a:r>
            <a:endParaRPr lang="en-US" sz="1800" b="0" dirty="0">
              <a:solidFill>
                <a:schemeClr val="tx1"/>
              </a:solidFill>
            </a:endParaRPr>
          </a:p>
        </p:txBody>
      </p:sp>
      <p:sp>
        <p:nvSpPr>
          <p:cNvPr id="7" name="Date Placeholder 3"/>
          <p:cNvSpPr txBox="1">
            <a:spLocks/>
          </p:cNvSpPr>
          <p:nvPr userDrawn="1"/>
        </p:nvSpPr>
        <p:spPr>
          <a:xfrm>
            <a:off x="10333490" y="6492407"/>
            <a:ext cx="990599" cy="381000"/>
          </a:xfrm>
          <a:prstGeom prst="rect">
            <a:avLst/>
          </a:prstGeom>
          <a:solidFill>
            <a:schemeClr val="bg1"/>
          </a:solidFill>
          <a:ln>
            <a:solidFill>
              <a:schemeClr val="bg1"/>
            </a:solidFill>
          </a:ln>
        </p:spPr>
        <p:txBody>
          <a:bodyPr vert="horz" lIns="91440" tIns="45720" rIns="91440" bIns="45720" rtlCol="0" anchor="ctr"/>
          <a:lstStyle>
            <a:defPPr>
              <a:defRPr lang="en-US"/>
            </a:defPPr>
            <a:lvl1pPr marL="0" algn="r" defTabSz="914400" rtl="0" eaLnBrk="1" latinLnBrk="0" hangingPunct="1">
              <a:defRPr sz="1000" b="1" i="0" kern="1200">
                <a:solidFill>
                  <a:schemeClr val="accent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9C9CA7B-DFD4-44B5-8C60-D14B8CD1FB59}" type="datetimeFigureOut">
              <a:rPr lang="en-US" sz="1100" b="1" cap="none" spc="0" smtClean="0">
                <a:ln w="0"/>
                <a:solidFill>
                  <a:schemeClr val="tx1"/>
                </a:solidFill>
                <a:effectLst>
                  <a:outerShdw blurRad="38100" dist="19050" dir="2700000" algn="tl" rotWithShape="0">
                    <a:schemeClr val="dk1">
                      <a:alpha val="40000"/>
                    </a:schemeClr>
                  </a:outerShdw>
                </a:effectLst>
              </a:rPr>
              <a:pPr/>
              <a:t>3/10/2021</a:t>
            </a:fld>
            <a:endParaRPr lang="en-US" b="1" dirty="0"/>
          </a:p>
        </p:txBody>
      </p:sp>
      <p:sp>
        <p:nvSpPr>
          <p:cNvPr id="8" name="Slide Number Placeholder 5">
            <a:extLst>
              <a:ext uri="{FF2B5EF4-FFF2-40B4-BE49-F238E27FC236}">
                <a16:creationId xmlns:a16="http://schemas.microsoft.com/office/drawing/2014/main" id="{C064364F-1F37-4C7B-B31F-2D4F671B2CB9}"/>
              </a:ext>
            </a:extLst>
          </p:cNvPr>
          <p:cNvSpPr txBox="1">
            <a:spLocks/>
          </p:cNvSpPr>
          <p:nvPr userDrawn="1"/>
        </p:nvSpPr>
        <p:spPr>
          <a:xfrm>
            <a:off x="11430000" y="6477000"/>
            <a:ext cx="451453" cy="411814"/>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7D6051F-EF20-4D26-A49B-A9D5F0B34CE8}" type="slidenum">
              <a:rPr lang="en-US" smtClean="0"/>
              <a:pPr/>
              <a:t>‹#›</a:t>
            </a:fld>
            <a:endParaRPr lang="en-US" dirty="0"/>
          </a:p>
        </p:txBody>
      </p:sp>
      <p:sp>
        <p:nvSpPr>
          <p:cNvPr id="10" name="Slide Number Placeholder 5">
            <a:extLst>
              <a:ext uri="{FF2B5EF4-FFF2-40B4-BE49-F238E27FC236}">
                <a16:creationId xmlns:a16="http://schemas.microsoft.com/office/drawing/2014/main" id="{C064364F-1F37-4C7B-B31F-2D4F671B2CB9}"/>
              </a:ext>
            </a:extLst>
          </p:cNvPr>
          <p:cNvSpPr txBox="1">
            <a:spLocks/>
          </p:cNvSpPr>
          <p:nvPr userDrawn="1"/>
        </p:nvSpPr>
        <p:spPr>
          <a:xfrm>
            <a:off x="10428556" y="457200"/>
            <a:ext cx="695056" cy="685800"/>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B7D6051F-EF20-4D26-A49B-A9D5F0B34CE8}" type="slidenum">
              <a:rPr lang="en-US" sz="3000" smtClean="0">
                <a:solidFill>
                  <a:schemeClr val="bg1"/>
                </a:solidFill>
              </a:rPr>
              <a:pPr algn="ctr"/>
              <a:t>‹#›</a:t>
            </a:fld>
            <a:endParaRPr lang="en-US" sz="3000" dirty="0">
              <a:solidFill>
                <a:schemeClr val="bg1"/>
              </a:solidFill>
            </a:endParaRPr>
          </a:p>
        </p:txBody>
      </p:sp>
    </p:spTree>
    <p:extLst>
      <p:ext uri="{BB962C8B-B14F-4D97-AF65-F5344CB8AC3E}">
        <p14:creationId xmlns:p14="http://schemas.microsoft.com/office/powerpoint/2010/main" val="422951167"/>
      </p:ext>
    </p:extLst>
  </p:cSld>
  <p:clrMapOvr>
    <a:masterClrMapping/>
  </p:clrMapOvr>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smtClean="0"/>
              <a:t>Click to edit Master title style</a:t>
            </a:r>
            <a:endParaRPr lang="en-US" dirty="0"/>
          </a:p>
        </p:txBody>
      </p:sp>
      <p:sp>
        <p:nvSpPr>
          <p:cNvPr id="7" name="Date Placeholder 3"/>
          <p:cNvSpPr txBox="1">
            <a:spLocks/>
          </p:cNvSpPr>
          <p:nvPr userDrawn="1"/>
        </p:nvSpPr>
        <p:spPr>
          <a:xfrm>
            <a:off x="10333490" y="6492407"/>
            <a:ext cx="990599" cy="381000"/>
          </a:xfrm>
          <a:prstGeom prst="rect">
            <a:avLst/>
          </a:prstGeom>
          <a:solidFill>
            <a:schemeClr val="bg1"/>
          </a:solidFill>
          <a:ln>
            <a:solidFill>
              <a:schemeClr val="bg1"/>
            </a:solidFill>
          </a:ln>
        </p:spPr>
        <p:txBody>
          <a:bodyPr vert="horz" lIns="91440" tIns="45720" rIns="91440" bIns="45720" rtlCol="0" anchor="ctr"/>
          <a:lstStyle>
            <a:defPPr>
              <a:defRPr lang="en-US"/>
            </a:defPPr>
            <a:lvl1pPr marL="0" algn="r" defTabSz="914400" rtl="0" eaLnBrk="1" latinLnBrk="0" hangingPunct="1">
              <a:defRPr sz="1000" b="1" i="0" kern="1200">
                <a:solidFill>
                  <a:schemeClr val="accent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9C9CA7B-DFD4-44B5-8C60-D14B8CD1FB59}" type="datetimeFigureOut">
              <a:rPr lang="en-US" sz="1100" b="1" cap="none" spc="0" smtClean="0">
                <a:ln w="0"/>
                <a:solidFill>
                  <a:schemeClr val="tx1"/>
                </a:solidFill>
                <a:effectLst>
                  <a:outerShdw blurRad="38100" dist="19050" dir="2700000" algn="tl" rotWithShape="0">
                    <a:schemeClr val="dk1">
                      <a:alpha val="40000"/>
                    </a:schemeClr>
                  </a:outerShdw>
                </a:effectLst>
              </a:rPr>
              <a:pPr/>
              <a:t>3/10/2021</a:t>
            </a:fld>
            <a:endParaRPr lang="en-US" b="1" dirty="0"/>
          </a:p>
        </p:txBody>
      </p:sp>
      <p:sp>
        <p:nvSpPr>
          <p:cNvPr id="8" name="Slide Number Placeholder 5">
            <a:extLst>
              <a:ext uri="{FF2B5EF4-FFF2-40B4-BE49-F238E27FC236}">
                <a16:creationId xmlns:a16="http://schemas.microsoft.com/office/drawing/2014/main" id="{C064364F-1F37-4C7B-B31F-2D4F671B2CB9}"/>
              </a:ext>
            </a:extLst>
          </p:cNvPr>
          <p:cNvSpPr txBox="1">
            <a:spLocks/>
          </p:cNvSpPr>
          <p:nvPr userDrawn="1"/>
        </p:nvSpPr>
        <p:spPr>
          <a:xfrm>
            <a:off x="11430000" y="6477000"/>
            <a:ext cx="451453" cy="411814"/>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7D6051F-EF20-4D26-A49B-A9D5F0B34CE8}" type="slidenum">
              <a:rPr lang="en-US" smtClean="0"/>
              <a:pPr/>
              <a:t>‹#›</a:t>
            </a:fld>
            <a:endParaRPr lang="en-US" dirty="0"/>
          </a:p>
        </p:txBody>
      </p:sp>
      <p:sp>
        <p:nvSpPr>
          <p:cNvPr id="10" name="Slide Number Placeholder 5">
            <a:extLst>
              <a:ext uri="{FF2B5EF4-FFF2-40B4-BE49-F238E27FC236}">
                <a16:creationId xmlns:a16="http://schemas.microsoft.com/office/drawing/2014/main" id="{C064364F-1F37-4C7B-B31F-2D4F671B2CB9}"/>
              </a:ext>
            </a:extLst>
          </p:cNvPr>
          <p:cNvSpPr txBox="1">
            <a:spLocks/>
          </p:cNvSpPr>
          <p:nvPr userDrawn="1"/>
        </p:nvSpPr>
        <p:spPr>
          <a:xfrm>
            <a:off x="10428556" y="457200"/>
            <a:ext cx="695056" cy="685800"/>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B7D6051F-EF20-4D26-A49B-A9D5F0B34CE8}" type="slidenum">
              <a:rPr lang="en-US" sz="3000" smtClean="0">
                <a:solidFill>
                  <a:schemeClr val="bg1"/>
                </a:solidFill>
              </a:rPr>
              <a:pPr algn="ctr"/>
              <a:t>‹#›</a:t>
            </a:fld>
            <a:endParaRPr lang="en-US" sz="3000" dirty="0">
              <a:solidFill>
                <a:schemeClr val="bg1"/>
              </a:solidFill>
            </a:endParaRPr>
          </a:p>
        </p:txBody>
      </p:sp>
      <p:sp>
        <p:nvSpPr>
          <p:cNvPr id="11" name="Rectangle 10">
            <a:extLst>
              <a:ext uri="{FF2B5EF4-FFF2-40B4-BE49-F238E27FC236}">
                <a16:creationId xmlns:a16="http://schemas.microsoft.com/office/drawing/2014/main" id="{77C29E58-4878-471A-A8CF-FA8607A4052E}"/>
              </a:ext>
            </a:extLst>
          </p:cNvPr>
          <p:cNvSpPr/>
          <p:nvPr userDrawn="1"/>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smtClean="0">
                <a:solidFill>
                  <a:schemeClr val="tx1"/>
                </a:solidFill>
              </a:rPr>
              <a:t>IT18003642</a:t>
            </a:r>
            <a:r>
              <a:rPr lang="en-US" sz="1800" dirty="0" smtClean="0">
                <a:solidFill>
                  <a:schemeClr val="tx1"/>
                </a:solidFill>
              </a:rPr>
              <a:t>   |   </a:t>
            </a:r>
            <a:r>
              <a:rPr lang="en-US" sz="1800" dirty="0" err="1" smtClean="0">
                <a:solidFill>
                  <a:schemeClr val="tx1"/>
                </a:solidFill>
              </a:rPr>
              <a:t>Navanjana</a:t>
            </a:r>
            <a:r>
              <a:rPr lang="en-US" sz="1800" baseline="0" dirty="0" smtClean="0">
                <a:solidFill>
                  <a:schemeClr val="tx1"/>
                </a:solidFill>
              </a:rPr>
              <a:t> </a:t>
            </a:r>
            <a:r>
              <a:rPr lang="en-US" sz="1800" dirty="0" smtClean="0">
                <a:solidFill>
                  <a:schemeClr val="tx1"/>
                </a:solidFill>
              </a:rPr>
              <a:t>E.H.D.T.D.</a:t>
            </a:r>
            <a:r>
              <a:rPr lang="en-US" sz="1800" b="1" dirty="0" smtClean="0">
                <a:solidFill>
                  <a:schemeClr val="tx1"/>
                </a:solidFill>
              </a:rPr>
              <a:t>   </a:t>
            </a:r>
            <a:r>
              <a:rPr lang="en-US" sz="1800" dirty="0">
                <a:solidFill>
                  <a:schemeClr val="tx1"/>
                </a:solidFill>
              </a:rPr>
              <a:t>|   </a:t>
            </a:r>
            <a:r>
              <a:rPr lang="en-US" sz="1800" b="0" dirty="0" smtClean="0">
                <a:solidFill>
                  <a:schemeClr val="tx1"/>
                </a:solidFill>
              </a:rPr>
              <a:t>2021-234</a:t>
            </a:r>
            <a:endParaRPr lang="en-US" sz="1800" b="0" dirty="0">
              <a:solidFill>
                <a:schemeClr val="tx1"/>
              </a:solidFill>
            </a:endParaRPr>
          </a:p>
        </p:txBody>
      </p:sp>
    </p:spTree>
    <p:extLst>
      <p:ext uri="{BB962C8B-B14F-4D97-AF65-F5344CB8AC3E}">
        <p14:creationId xmlns:p14="http://schemas.microsoft.com/office/powerpoint/2010/main" val="616832183"/>
      </p:ext>
    </p:extLst>
  </p:cSld>
  <p:clrMapOvr>
    <a:masterClrMapping/>
  </p:clrMapOvr>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6" name="二等辺三角形 9"/>
          <p:cNvSpPr/>
          <p:nvPr userDrawn="1"/>
        </p:nvSpPr>
        <p:spPr>
          <a:xfrm>
            <a:off x="0" y="6482208"/>
            <a:ext cx="12192000" cy="376686"/>
          </a:xfrm>
          <a:prstGeom prst="triangle">
            <a:avLst>
              <a:gd name="adj" fmla="val 62762"/>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8" name="二等辺三角形 10"/>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grpSp>
        <p:nvGrpSpPr>
          <p:cNvPr id="17" name="Group 16"/>
          <p:cNvGrpSpPr/>
          <p:nvPr userDrawn="1"/>
        </p:nvGrpSpPr>
        <p:grpSpPr>
          <a:xfrm>
            <a:off x="0" y="0"/>
            <a:ext cx="12192000" cy="6858001"/>
            <a:chOff x="0" y="0"/>
            <a:chExt cx="12192000" cy="6858000"/>
          </a:xfrm>
        </p:grpSpPr>
        <p:sp>
          <p:nvSpPr>
            <p:cNvPr id="18" name="Rectangle 17"/>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9" name="Oval 18"/>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Rectangle 23"/>
            <p:cNvSpPr/>
            <p:nvPr/>
          </p:nvSpPr>
          <p:spPr bwMode="gray">
            <a:xfrm>
              <a:off x="5103068" y="402165"/>
              <a:ext cx="6665597"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27"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9" name="Date Placeholder 3"/>
          <p:cNvSpPr txBox="1">
            <a:spLocks/>
          </p:cNvSpPr>
          <p:nvPr userDrawn="1"/>
        </p:nvSpPr>
        <p:spPr>
          <a:xfrm>
            <a:off x="10333490" y="6477000"/>
            <a:ext cx="990599" cy="381000"/>
          </a:xfrm>
          <a:prstGeom prst="rect">
            <a:avLst/>
          </a:prstGeom>
          <a:solidFill>
            <a:schemeClr val="bg1"/>
          </a:solidFill>
          <a:ln>
            <a:solidFill>
              <a:schemeClr val="bg1"/>
            </a:solidFill>
          </a:ln>
        </p:spPr>
        <p:txBody>
          <a:bodyPr vert="horz" lIns="91440" tIns="45720" rIns="91440" bIns="45720" rtlCol="0" anchor="ctr"/>
          <a:lstStyle>
            <a:defPPr>
              <a:defRPr lang="en-US"/>
            </a:defPPr>
            <a:lvl1pPr marL="0" algn="r" defTabSz="914400" rtl="0" eaLnBrk="1" latinLnBrk="0" hangingPunct="1">
              <a:defRPr sz="1000" b="1" i="0" kern="1200">
                <a:solidFill>
                  <a:schemeClr val="accent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9C9CA7B-DFD4-44B5-8C60-D14B8CD1FB59}" type="datetimeFigureOut">
              <a:rPr lang="en-US" sz="1100" b="1" cap="none" spc="0" smtClean="0">
                <a:ln w="0"/>
                <a:solidFill>
                  <a:schemeClr val="tx1"/>
                </a:solidFill>
                <a:effectLst>
                  <a:outerShdw blurRad="38100" dist="19050" dir="2700000" algn="tl" rotWithShape="0">
                    <a:schemeClr val="dk1">
                      <a:alpha val="40000"/>
                    </a:schemeClr>
                  </a:outerShdw>
                </a:effectLst>
              </a:rPr>
              <a:pPr/>
              <a:t>3/10/2021</a:t>
            </a:fld>
            <a:endParaRPr lang="en-US" b="1" dirty="0"/>
          </a:p>
        </p:txBody>
      </p:sp>
      <p:sp>
        <p:nvSpPr>
          <p:cNvPr id="30" name="Slide Number Placeholder 5">
            <a:extLst>
              <a:ext uri="{FF2B5EF4-FFF2-40B4-BE49-F238E27FC236}">
                <a16:creationId xmlns:a16="http://schemas.microsoft.com/office/drawing/2014/main" id="{C064364F-1F37-4C7B-B31F-2D4F671B2CB9}"/>
              </a:ext>
            </a:extLst>
          </p:cNvPr>
          <p:cNvSpPr txBox="1">
            <a:spLocks/>
          </p:cNvSpPr>
          <p:nvPr userDrawn="1"/>
        </p:nvSpPr>
        <p:spPr>
          <a:xfrm>
            <a:off x="11430000" y="6461593"/>
            <a:ext cx="451453" cy="411814"/>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7D6051F-EF20-4D26-A49B-A9D5F0B34CE8}" type="slidenum">
              <a:rPr lang="en-US" smtClean="0"/>
              <a:pPr/>
              <a:t>‹#›</a:t>
            </a:fld>
            <a:endParaRPr lang="en-US" dirty="0"/>
          </a:p>
        </p:txBody>
      </p:sp>
      <p:pic>
        <p:nvPicPr>
          <p:cNvPr id="31" name="Picture 30" descr="A picture containing photo, table, person, monitor&#10;&#10;Description automatically generated">
            <a:extLst>
              <a:ext uri="{FF2B5EF4-FFF2-40B4-BE49-F238E27FC236}">
                <a16:creationId xmlns:a16="http://schemas.microsoft.com/office/drawing/2014/main" id="{C4A8CD1C-223D-4C87-9519-FDBD49BC597A}"/>
              </a:ext>
            </a:extLst>
          </p:cNvPr>
          <p:cNvPicPr>
            <a:picLocks noChangeAspect="1"/>
          </p:cNvPicPr>
          <p:nvPr userDrawn="1"/>
        </p:nvPicPr>
        <p:blipFill rotWithShape="1">
          <a:blip r:embed="rId3"/>
          <a:srcRect t="90286" r="71976"/>
          <a:stretch/>
        </p:blipFill>
        <p:spPr>
          <a:xfrm>
            <a:off x="0" y="6380879"/>
            <a:ext cx="2514600" cy="490307"/>
          </a:xfrm>
          <a:prstGeom prst="rect">
            <a:avLst/>
          </a:prstGeom>
        </p:spPr>
      </p:pic>
      <p:sp>
        <p:nvSpPr>
          <p:cNvPr id="32" name="Title 1"/>
          <p:cNvSpPr>
            <a:spLocks noGrp="1"/>
          </p:cNvSpPr>
          <p:nvPr>
            <p:ph type="title"/>
          </p:nvPr>
        </p:nvSpPr>
        <p:spPr>
          <a:xfrm>
            <a:off x="1154955" y="1295400"/>
            <a:ext cx="2793158" cy="1600200"/>
          </a:xfrm>
        </p:spPr>
        <p:txBody>
          <a:bodyPr anchor="b"/>
          <a:lstStyle>
            <a:lvl1pPr algn="l">
              <a:defRPr sz="2400" b="0"/>
            </a:lvl1pPr>
          </a:lstStyle>
          <a:p>
            <a:r>
              <a:rPr lang="en-US" dirty="0" smtClean="0"/>
              <a:t>Click to edit Master title style</a:t>
            </a:r>
            <a:endParaRPr lang="en-US" dirty="0"/>
          </a:p>
        </p:txBody>
      </p:sp>
      <p:sp>
        <p:nvSpPr>
          <p:cNvPr id="33" name="Rectangle 32"/>
          <p:cNvSpPr/>
          <p:nvPr userDrawn="1"/>
        </p:nvSpPr>
        <p:spPr>
          <a:xfrm>
            <a:off x="1105807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5" name="Slide Number Placeholder 5">
            <a:extLst>
              <a:ext uri="{FF2B5EF4-FFF2-40B4-BE49-F238E27FC236}">
                <a16:creationId xmlns:a16="http://schemas.microsoft.com/office/drawing/2014/main" id="{C064364F-1F37-4C7B-B31F-2D4F671B2CB9}"/>
              </a:ext>
            </a:extLst>
          </p:cNvPr>
          <p:cNvSpPr txBox="1">
            <a:spLocks/>
          </p:cNvSpPr>
          <p:nvPr userDrawn="1"/>
        </p:nvSpPr>
        <p:spPr>
          <a:xfrm>
            <a:off x="11049000" y="457200"/>
            <a:ext cx="695056" cy="685800"/>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B7D6051F-EF20-4D26-A49B-A9D5F0B34CE8}" type="slidenum">
              <a:rPr lang="en-US" sz="3000" smtClean="0">
                <a:solidFill>
                  <a:schemeClr val="bg1"/>
                </a:solidFill>
              </a:rPr>
              <a:pPr algn="ctr"/>
              <a:t>‹#›</a:t>
            </a:fld>
            <a:endParaRPr lang="en-US" sz="3000" dirty="0">
              <a:solidFill>
                <a:schemeClr val="bg1"/>
              </a:solidFill>
            </a:endParaRPr>
          </a:p>
        </p:txBody>
      </p:sp>
      <p:sp>
        <p:nvSpPr>
          <p:cNvPr id="26" name="Rectangle 25">
            <a:extLst>
              <a:ext uri="{FF2B5EF4-FFF2-40B4-BE49-F238E27FC236}">
                <a16:creationId xmlns:a16="http://schemas.microsoft.com/office/drawing/2014/main" id="{77C29E58-4878-471A-A8CF-FA8607A4052E}"/>
              </a:ext>
            </a:extLst>
          </p:cNvPr>
          <p:cNvSpPr/>
          <p:nvPr userDrawn="1"/>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smtClean="0">
                <a:solidFill>
                  <a:schemeClr val="tx1"/>
                </a:solidFill>
              </a:rPr>
              <a:t>IT18003642</a:t>
            </a:r>
            <a:r>
              <a:rPr lang="en-US" sz="1800" dirty="0" smtClean="0">
                <a:solidFill>
                  <a:schemeClr val="tx1"/>
                </a:solidFill>
              </a:rPr>
              <a:t>   |   </a:t>
            </a:r>
            <a:r>
              <a:rPr lang="en-US" sz="1800" dirty="0" err="1" smtClean="0">
                <a:solidFill>
                  <a:schemeClr val="tx1"/>
                </a:solidFill>
              </a:rPr>
              <a:t>Navanjana</a:t>
            </a:r>
            <a:r>
              <a:rPr lang="en-US" sz="1800" baseline="0" dirty="0" smtClean="0">
                <a:solidFill>
                  <a:schemeClr val="tx1"/>
                </a:solidFill>
              </a:rPr>
              <a:t> </a:t>
            </a:r>
            <a:r>
              <a:rPr lang="en-US" sz="1800" dirty="0" smtClean="0">
                <a:solidFill>
                  <a:schemeClr val="tx1"/>
                </a:solidFill>
              </a:rPr>
              <a:t>E.H.D.T.D.</a:t>
            </a:r>
            <a:r>
              <a:rPr lang="en-US" sz="1800" b="1" dirty="0" smtClean="0">
                <a:solidFill>
                  <a:schemeClr val="tx1"/>
                </a:solidFill>
              </a:rPr>
              <a:t>   </a:t>
            </a:r>
            <a:r>
              <a:rPr lang="en-US" sz="1800" dirty="0">
                <a:solidFill>
                  <a:schemeClr val="tx1"/>
                </a:solidFill>
              </a:rPr>
              <a:t>|   </a:t>
            </a:r>
            <a:r>
              <a:rPr lang="en-US" sz="1800" b="0" dirty="0" smtClean="0">
                <a:solidFill>
                  <a:schemeClr val="tx1"/>
                </a:solidFill>
              </a:rPr>
              <a:t>2021-234</a:t>
            </a:r>
            <a:endParaRPr lang="en-US" sz="1800" b="0" dirty="0">
              <a:solidFill>
                <a:schemeClr val="tx1"/>
              </a:solidFill>
            </a:endParaRPr>
          </a:p>
        </p:txBody>
      </p:sp>
    </p:spTree>
    <p:extLst>
      <p:ext uri="{BB962C8B-B14F-4D97-AF65-F5344CB8AC3E}">
        <p14:creationId xmlns:p14="http://schemas.microsoft.com/office/powerpoint/2010/main" val="2116225228"/>
      </p:ext>
    </p:extLst>
  </p:cSld>
  <p:clrMapOvr>
    <a:masterClrMapping/>
  </p:clrMapOvr>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dirty="0" smtClean="0"/>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3" name="二等辺三角形 11"/>
          <p:cNvSpPr/>
          <p:nvPr userDrawn="1"/>
        </p:nvSpPr>
        <p:spPr>
          <a:xfrm>
            <a:off x="0" y="6406010"/>
            <a:ext cx="12192000" cy="452885"/>
          </a:xfrm>
          <a:prstGeom prst="triangle">
            <a:avLst>
              <a:gd name="adj" fmla="val 85448"/>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24" name="二等辺三角形 9"/>
          <p:cNvSpPr/>
          <p:nvPr userDrawn="1"/>
        </p:nvSpPr>
        <p:spPr>
          <a:xfrm>
            <a:off x="0" y="6482208"/>
            <a:ext cx="12192000" cy="376686"/>
          </a:xfrm>
          <a:prstGeom prst="triangle">
            <a:avLst>
              <a:gd name="adj" fmla="val 62762"/>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25" name="二等辺三角形 10"/>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29" name="Date Placeholder 3"/>
          <p:cNvSpPr txBox="1">
            <a:spLocks/>
          </p:cNvSpPr>
          <p:nvPr userDrawn="1"/>
        </p:nvSpPr>
        <p:spPr>
          <a:xfrm>
            <a:off x="10333490" y="6477000"/>
            <a:ext cx="990599" cy="381000"/>
          </a:xfrm>
          <a:prstGeom prst="rect">
            <a:avLst/>
          </a:prstGeom>
          <a:solidFill>
            <a:schemeClr val="bg1"/>
          </a:solidFill>
          <a:ln>
            <a:solidFill>
              <a:schemeClr val="bg1"/>
            </a:solidFill>
          </a:ln>
        </p:spPr>
        <p:txBody>
          <a:bodyPr vert="horz" lIns="91440" tIns="45720" rIns="91440" bIns="45720" rtlCol="0" anchor="ctr"/>
          <a:lstStyle>
            <a:defPPr>
              <a:defRPr lang="en-US"/>
            </a:defPPr>
            <a:lvl1pPr marL="0" algn="r" defTabSz="914400" rtl="0" eaLnBrk="1" latinLnBrk="0" hangingPunct="1">
              <a:defRPr sz="1000" b="1" i="0" kern="1200">
                <a:solidFill>
                  <a:schemeClr val="accent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9C9CA7B-DFD4-44B5-8C60-D14B8CD1FB59}" type="datetimeFigureOut">
              <a:rPr lang="en-US" sz="1100" b="1" cap="none" spc="0" smtClean="0">
                <a:ln w="0"/>
                <a:solidFill>
                  <a:schemeClr val="tx1"/>
                </a:solidFill>
                <a:effectLst>
                  <a:outerShdw blurRad="38100" dist="19050" dir="2700000" algn="tl" rotWithShape="0">
                    <a:schemeClr val="dk1">
                      <a:alpha val="40000"/>
                    </a:schemeClr>
                  </a:outerShdw>
                </a:effectLst>
              </a:rPr>
              <a:pPr/>
              <a:t>3/10/2021</a:t>
            </a:fld>
            <a:endParaRPr lang="en-US" b="1" dirty="0"/>
          </a:p>
        </p:txBody>
      </p:sp>
      <p:sp>
        <p:nvSpPr>
          <p:cNvPr id="30" name="Slide Number Placeholder 5">
            <a:extLst>
              <a:ext uri="{FF2B5EF4-FFF2-40B4-BE49-F238E27FC236}">
                <a16:creationId xmlns:a16="http://schemas.microsoft.com/office/drawing/2014/main" id="{C064364F-1F37-4C7B-B31F-2D4F671B2CB9}"/>
              </a:ext>
            </a:extLst>
          </p:cNvPr>
          <p:cNvSpPr txBox="1">
            <a:spLocks/>
          </p:cNvSpPr>
          <p:nvPr userDrawn="1"/>
        </p:nvSpPr>
        <p:spPr>
          <a:xfrm>
            <a:off x="11430000" y="6461593"/>
            <a:ext cx="451453" cy="411814"/>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7D6051F-EF20-4D26-A49B-A9D5F0B34CE8}" type="slidenum">
              <a:rPr lang="en-US" smtClean="0"/>
              <a:pPr/>
              <a:t>‹#›</a:t>
            </a:fld>
            <a:endParaRPr lang="en-US" dirty="0"/>
          </a:p>
        </p:txBody>
      </p:sp>
      <p:pic>
        <p:nvPicPr>
          <p:cNvPr id="27" name="Picture 26" descr="A picture containing photo, table, person, monitor&#10;&#10;Description automatically generated">
            <a:extLst>
              <a:ext uri="{FF2B5EF4-FFF2-40B4-BE49-F238E27FC236}">
                <a16:creationId xmlns:a16="http://schemas.microsoft.com/office/drawing/2014/main" id="{C4A8CD1C-223D-4C87-9519-FDBD49BC597A}"/>
              </a:ext>
            </a:extLst>
          </p:cNvPr>
          <p:cNvPicPr>
            <a:picLocks noChangeAspect="1"/>
          </p:cNvPicPr>
          <p:nvPr userDrawn="1"/>
        </p:nvPicPr>
        <p:blipFill rotWithShape="1">
          <a:blip r:embed="rId3"/>
          <a:srcRect t="90286" r="71976"/>
          <a:stretch/>
        </p:blipFill>
        <p:spPr>
          <a:xfrm>
            <a:off x="0" y="6380879"/>
            <a:ext cx="2514600" cy="490307"/>
          </a:xfrm>
          <a:prstGeom prst="rect">
            <a:avLst/>
          </a:prstGeom>
        </p:spPr>
      </p:pic>
      <p:sp>
        <p:nvSpPr>
          <p:cNvPr id="28" name="Slide Number Placeholder 5">
            <a:extLst>
              <a:ext uri="{FF2B5EF4-FFF2-40B4-BE49-F238E27FC236}">
                <a16:creationId xmlns:a16="http://schemas.microsoft.com/office/drawing/2014/main" id="{C064364F-1F37-4C7B-B31F-2D4F671B2CB9}"/>
              </a:ext>
            </a:extLst>
          </p:cNvPr>
          <p:cNvSpPr txBox="1">
            <a:spLocks/>
          </p:cNvSpPr>
          <p:nvPr userDrawn="1"/>
        </p:nvSpPr>
        <p:spPr>
          <a:xfrm>
            <a:off x="10428556" y="457200"/>
            <a:ext cx="695056" cy="685800"/>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B7D6051F-EF20-4D26-A49B-A9D5F0B34CE8}" type="slidenum">
              <a:rPr lang="en-US" sz="3000" smtClean="0">
                <a:solidFill>
                  <a:schemeClr val="bg1"/>
                </a:solidFill>
              </a:rPr>
              <a:pPr algn="ctr"/>
              <a:t>‹#›</a:t>
            </a:fld>
            <a:endParaRPr lang="en-US" sz="3000" dirty="0">
              <a:solidFill>
                <a:schemeClr val="bg1"/>
              </a:solidFill>
            </a:endParaRPr>
          </a:p>
        </p:txBody>
      </p:sp>
      <p:sp>
        <p:nvSpPr>
          <p:cNvPr id="31" name="Rectangle 30">
            <a:extLst>
              <a:ext uri="{FF2B5EF4-FFF2-40B4-BE49-F238E27FC236}">
                <a16:creationId xmlns:a16="http://schemas.microsoft.com/office/drawing/2014/main" id="{77C29E58-4878-471A-A8CF-FA8607A4052E}"/>
              </a:ext>
            </a:extLst>
          </p:cNvPr>
          <p:cNvSpPr/>
          <p:nvPr userDrawn="1"/>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smtClean="0">
                <a:solidFill>
                  <a:schemeClr val="tx1"/>
                </a:solidFill>
              </a:rPr>
              <a:t>IT18003642</a:t>
            </a:r>
            <a:r>
              <a:rPr lang="en-US" sz="1800" dirty="0" smtClean="0">
                <a:solidFill>
                  <a:schemeClr val="tx1"/>
                </a:solidFill>
              </a:rPr>
              <a:t>   |   </a:t>
            </a:r>
            <a:r>
              <a:rPr lang="en-US" sz="1800" dirty="0" err="1" smtClean="0">
                <a:solidFill>
                  <a:schemeClr val="tx1"/>
                </a:solidFill>
              </a:rPr>
              <a:t>Navanjana</a:t>
            </a:r>
            <a:r>
              <a:rPr lang="en-US" sz="1800" baseline="0" dirty="0" smtClean="0">
                <a:solidFill>
                  <a:schemeClr val="tx1"/>
                </a:solidFill>
              </a:rPr>
              <a:t> </a:t>
            </a:r>
            <a:r>
              <a:rPr lang="en-US" sz="1800" dirty="0" smtClean="0">
                <a:solidFill>
                  <a:schemeClr val="tx1"/>
                </a:solidFill>
              </a:rPr>
              <a:t>E.H.D.T.D.</a:t>
            </a:r>
            <a:r>
              <a:rPr lang="en-US" sz="1800" b="1" dirty="0" smtClean="0">
                <a:solidFill>
                  <a:schemeClr val="tx1"/>
                </a:solidFill>
              </a:rPr>
              <a:t>   </a:t>
            </a:r>
            <a:r>
              <a:rPr lang="en-US" sz="1800" dirty="0">
                <a:solidFill>
                  <a:schemeClr val="tx1"/>
                </a:solidFill>
              </a:rPr>
              <a:t>|   </a:t>
            </a:r>
            <a:r>
              <a:rPr lang="en-US" sz="1800" b="0" dirty="0" smtClean="0">
                <a:solidFill>
                  <a:schemeClr val="tx1"/>
                </a:solidFill>
              </a:rPr>
              <a:t>2021-234</a:t>
            </a:r>
            <a:endParaRPr lang="en-US" sz="1800" b="0" dirty="0">
              <a:solidFill>
                <a:schemeClr val="tx1"/>
              </a:solidFill>
            </a:endParaRPr>
          </a:p>
        </p:txBody>
      </p:sp>
    </p:spTree>
    <p:extLst>
      <p:ext uri="{BB962C8B-B14F-4D97-AF65-F5344CB8AC3E}">
        <p14:creationId xmlns:p14="http://schemas.microsoft.com/office/powerpoint/2010/main" val="2572732316"/>
      </p:ext>
    </p:extLst>
  </p:cSld>
  <p:clrMapOvr>
    <a:masterClrMapping/>
  </p:clrMapOvr>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userDrawn="1"/>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smtClean="0"/>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3" name="二等辺三角形 10"/>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33" name="Date Placeholder 3"/>
          <p:cNvSpPr txBox="1">
            <a:spLocks/>
          </p:cNvSpPr>
          <p:nvPr userDrawn="1"/>
        </p:nvSpPr>
        <p:spPr>
          <a:xfrm>
            <a:off x="10333490" y="6477000"/>
            <a:ext cx="990599" cy="381000"/>
          </a:xfrm>
          <a:prstGeom prst="rect">
            <a:avLst/>
          </a:prstGeom>
          <a:solidFill>
            <a:schemeClr val="bg1"/>
          </a:solidFill>
          <a:ln>
            <a:solidFill>
              <a:schemeClr val="bg1"/>
            </a:solidFill>
          </a:ln>
        </p:spPr>
        <p:txBody>
          <a:bodyPr vert="horz" lIns="91440" tIns="45720" rIns="91440" bIns="45720" rtlCol="0" anchor="ctr"/>
          <a:lstStyle>
            <a:defPPr>
              <a:defRPr lang="en-US"/>
            </a:defPPr>
            <a:lvl1pPr marL="0" algn="r" defTabSz="914400" rtl="0" eaLnBrk="1" latinLnBrk="0" hangingPunct="1">
              <a:defRPr sz="1000" b="1" i="0" kern="1200">
                <a:solidFill>
                  <a:schemeClr val="accent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9C9CA7B-DFD4-44B5-8C60-D14B8CD1FB59}" type="datetimeFigureOut">
              <a:rPr lang="en-US" sz="1100" b="1" cap="none" spc="0" smtClean="0">
                <a:ln w="0"/>
                <a:solidFill>
                  <a:schemeClr val="tx1"/>
                </a:solidFill>
                <a:effectLst>
                  <a:outerShdw blurRad="38100" dist="19050" dir="2700000" algn="tl" rotWithShape="0">
                    <a:schemeClr val="dk1">
                      <a:alpha val="40000"/>
                    </a:schemeClr>
                  </a:outerShdw>
                </a:effectLst>
              </a:rPr>
              <a:pPr/>
              <a:t>3/10/2021</a:t>
            </a:fld>
            <a:endParaRPr lang="en-US" b="1" dirty="0"/>
          </a:p>
        </p:txBody>
      </p:sp>
      <p:sp>
        <p:nvSpPr>
          <p:cNvPr id="34" name="Slide Number Placeholder 5">
            <a:extLst>
              <a:ext uri="{FF2B5EF4-FFF2-40B4-BE49-F238E27FC236}">
                <a16:creationId xmlns:a16="http://schemas.microsoft.com/office/drawing/2014/main" id="{C064364F-1F37-4C7B-B31F-2D4F671B2CB9}"/>
              </a:ext>
            </a:extLst>
          </p:cNvPr>
          <p:cNvSpPr txBox="1">
            <a:spLocks/>
          </p:cNvSpPr>
          <p:nvPr userDrawn="1"/>
        </p:nvSpPr>
        <p:spPr>
          <a:xfrm>
            <a:off x="11430000" y="6461593"/>
            <a:ext cx="451453" cy="411814"/>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7D6051F-EF20-4D26-A49B-A9D5F0B34CE8}" type="slidenum">
              <a:rPr lang="en-US" smtClean="0"/>
              <a:pPr/>
              <a:t>‹#›</a:t>
            </a:fld>
            <a:endParaRPr lang="en-US" dirty="0"/>
          </a:p>
        </p:txBody>
      </p:sp>
      <p:pic>
        <p:nvPicPr>
          <p:cNvPr id="25" name="Picture 24" descr="A picture containing photo, table, person, monitor&#10;&#10;Description automatically generated">
            <a:extLst>
              <a:ext uri="{FF2B5EF4-FFF2-40B4-BE49-F238E27FC236}">
                <a16:creationId xmlns:a16="http://schemas.microsoft.com/office/drawing/2014/main" id="{C4A8CD1C-223D-4C87-9519-FDBD49BC597A}"/>
              </a:ext>
            </a:extLst>
          </p:cNvPr>
          <p:cNvPicPr>
            <a:picLocks noChangeAspect="1"/>
          </p:cNvPicPr>
          <p:nvPr userDrawn="1"/>
        </p:nvPicPr>
        <p:blipFill rotWithShape="1">
          <a:blip r:embed="rId3"/>
          <a:srcRect t="90286" r="71976"/>
          <a:stretch/>
        </p:blipFill>
        <p:spPr>
          <a:xfrm>
            <a:off x="0" y="6380879"/>
            <a:ext cx="2514600" cy="490307"/>
          </a:xfrm>
          <a:prstGeom prst="rect">
            <a:avLst/>
          </a:prstGeom>
        </p:spPr>
      </p:pic>
      <p:sp>
        <p:nvSpPr>
          <p:cNvPr id="26" name="Slide Number Placeholder 5">
            <a:extLst>
              <a:ext uri="{FF2B5EF4-FFF2-40B4-BE49-F238E27FC236}">
                <a16:creationId xmlns:a16="http://schemas.microsoft.com/office/drawing/2014/main" id="{C064364F-1F37-4C7B-B31F-2D4F671B2CB9}"/>
              </a:ext>
            </a:extLst>
          </p:cNvPr>
          <p:cNvSpPr txBox="1">
            <a:spLocks/>
          </p:cNvSpPr>
          <p:nvPr userDrawn="1"/>
        </p:nvSpPr>
        <p:spPr>
          <a:xfrm>
            <a:off x="10428556" y="457200"/>
            <a:ext cx="695056" cy="685800"/>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B7D6051F-EF20-4D26-A49B-A9D5F0B34CE8}" type="slidenum">
              <a:rPr lang="en-US" sz="3000" smtClean="0">
                <a:solidFill>
                  <a:schemeClr val="bg1"/>
                </a:solidFill>
              </a:rPr>
              <a:pPr algn="ctr"/>
              <a:t>‹#›</a:t>
            </a:fld>
            <a:endParaRPr lang="en-US" sz="3000" dirty="0">
              <a:solidFill>
                <a:schemeClr val="bg1"/>
              </a:solidFill>
            </a:endParaRPr>
          </a:p>
        </p:txBody>
      </p:sp>
      <p:sp>
        <p:nvSpPr>
          <p:cNvPr id="27" name="Rectangle 26">
            <a:extLst>
              <a:ext uri="{FF2B5EF4-FFF2-40B4-BE49-F238E27FC236}">
                <a16:creationId xmlns:a16="http://schemas.microsoft.com/office/drawing/2014/main" id="{77C29E58-4878-471A-A8CF-FA8607A4052E}"/>
              </a:ext>
            </a:extLst>
          </p:cNvPr>
          <p:cNvSpPr/>
          <p:nvPr userDrawn="1"/>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smtClean="0">
                <a:solidFill>
                  <a:schemeClr val="tx1"/>
                </a:solidFill>
              </a:rPr>
              <a:t>IT18003642</a:t>
            </a:r>
            <a:r>
              <a:rPr lang="en-US" sz="1800" dirty="0" smtClean="0">
                <a:solidFill>
                  <a:schemeClr val="tx1"/>
                </a:solidFill>
              </a:rPr>
              <a:t>   |   </a:t>
            </a:r>
            <a:r>
              <a:rPr lang="en-US" sz="1800" dirty="0" err="1" smtClean="0">
                <a:solidFill>
                  <a:schemeClr val="tx1"/>
                </a:solidFill>
              </a:rPr>
              <a:t>Navanjana</a:t>
            </a:r>
            <a:r>
              <a:rPr lang="en-US" sz="1800" baseline="0" dirty="0" smtClean="0">
                <a:solidFill>
                  <a:schemeClr val="tx1"/>
                </a:solidFill>
              </a:rPr>
              <a:t> </a:t>
            </a:r>
            <a:r>
              <a:rPr lang="en-US" sz="1800" dirty="0" smtClean="0">
                <a:solidFill>
                  <a:schemeClr val="tx1"/>
                </a:solidFill>
              </a:rPr>
              <a:t>E.H.D.T.D.</a:t>
            </a:r>
            <a:r>
              <a:rPr lang="en-US" sz="1800" b="1" dirty="0" smtClean="0">
                <a:solidFill>
                  <a:schemeClr val="tx1"/>
                </a:solidFill>
              </a:rPr>
              <a:t>   </a:t>
            </a:r>
            <a:r>
              <a:rPr lang="en-US" sz="1800" dirty="0">
                <a:solidFill>
                  <a:schemeClr val="tx1"/>
                </a:solidFill>
              </a:rPr>
              <a:t>|   </a:t>
            </a:r>
            <a:r>
              <a:rPr lang="en-US" sz="1800" b="0" dirty="0" smtClean="0">
                <a:solidFill>
                  <a:schemeClr val="tx1"/>
                </a:solidFill>
              </a:rPr>
              <a:t>2021-234</a:t>
            </a:r>
            <a:endParaRPr lang="en-US" sz="1800" b="0" dirty="0">
              <a:solidFill>
                <a:schemeClr val="tx1"/>
              </a:solidFill>
            </a:endParaRPr>
          </a:p>
        </p:txBody>
      </p:sp>
    </p:spTree>
    <p:extLst>
      <p:ext uri="{BB962C8B-B14F-4D97-AF65-F5344CB8AC3E}">
        <p14:creationId xmlns:p14="http://schemas.microsoft.com/office/powerpoint/2010/main" val="2886200316"/>
      </p:ext>
    </p:extLst>
  </p:cSld>
  <p:clrMapOvr>
    <a:masterClrMapping/>
  </p:clrMapOvr>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4" name="Date Placeholder 3"/>
          <p:cNvSpPr txBox="1">
            <a:spLocks/>
          </p:cNvSpPr>
          <p:nvPr userDrawn="1"/>
        </p:nvSpPr>
        <p:spPr>
          <a:xfrm>
            <a:off x="10333490" y="6477000"/>
            <a:ext cx="990599" cy="381000"/>
          </a:xfrm>
          <a:prstGeom prst="rect">
            <a:avLst/>
          </a:prstGeom>
          <a:solidFill>
            <a:schemeClr val="bg1"/>
          </a:solidFill>
          <a:ln>
            <a:solidFill>
              <a:schemeClr val="bg1"/>
            </a:solidFill>
          </a:ln>
        </p:spPr>
        <p:txBody>
          <a:bodyPr vert="horz" lIns="91440" tIns="45720" rIns="91440" bIns="45720" rtlCol="0" anchor="ctr"/>
          <a:lstStyle>
            <a:defPPr>
              <a:defRPr lang="en-US"/>
            </a:defPPr>
            <a:lvl1pPr marL="0" algn="r" defTabSz="914400" rtl="0" eaLnBrk="1" latinLnBrk="0" hangingPunct="1">
              <a:defRPr sz="1000" b="1" i="0" kern="1200">
                <a:solidFill>
                  <a:schemeClr val="accent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9C9CA7B-DFD4-44B5-8C60-D14B8CD1FB59}" type="datetimeFigureOut">
              <a:rPr lang="en-US" sz="1100" b="1" cap="none" spc="0" smtClean="0">
                <a:ln w="0"/>
                <a:solidFill>
                  <a:schemeClr val="tx1"/>
                </a:solidFill>
                <a:effectLst>
                  <a:outerShdw blurRad="38100" dist="19050" dir="2700000" algn="tl" rotWithShape="0">
                    <a:schemeClr val="dk1">
                      <a:alpha val="40000"/>
                    </a:schemeClr>
                  </a:outerShdw>
                </a:effectLst>
              </a:rPr>
              <a:pPr/>
              <a:t>3/10/2021</a:t>
            </a:fld>
            <a:endParaRPr lang="en-US" b="1" dirty="0"/>
          </a:p>
        </p:txBody>
      </p:sp>
      <p:sp>
        <p:nvSpPr>
          <p:cNvPr id="25" name="Slide Number Placeholder 5">
            <a:extLst>
              <a:ext uri="{FF2B5EF4-FFF2-40B4-BE49-F238E27FC236}">
                <a16:creationId xmlns:a16="http://schemas.microsoft.com/office/drawing/2014/main" id="{C064364F-1F37-4C7B-B31F-2D4F671B2CB9}"/>
              </a:ext>
            </a:extLst>
          </p:cNvPr>
          <p:cNvSpPr txBox="1">
            <a:spLocks/>
          </p:cNvSpPr>
          <p:nvPr userDrawn="1"/>
        </p:nvSpPr>
        <p:spPr>
          <a:xfrm>
            <a:off x="11430000" y="6461593"/>
            <a:ext cx="451453" cy="411814"/>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7D6051F-EF20-4D26-A49B-A9D5F0B34CE8}" type="slidenum">
              <a:rPr lang="en-US" smtClean="0"/>
              <a:pPr/>
              <a:t>‹#›</a:t>
            </a:fld>
            <a:endParaRPr lang="en-US" dirty="0"/>
          </a:p>
        </p:txBody>
      </p:sp>
      <p:pic>
        <p:nvPicPr>
          <p:cNvPr id="22" name="Picture 21" descr="A picture containing photo, table, person, monitor&#10;&#10;Description automatically generated">
            <a:extLst>
              <a:ext uri="{FF2B5EF4-FFF2-40B4-BE49-F238E27FC236}">
                <a16:creationId xmlns:a16="http://schemas.microsoft.com/office/drawing/2014/main" id="{C4A8CD1C-223D-4C87-9519-FDBD49BC597A}"/>
              </a:ext>
            </a:extLst>
          </p:cNvPr>
          <p:cNvPicPr>
            <a:picLocks noChangeAspect="1"/>
          </p:cNvPicPr>
          <p:nvPr userDrawn="1"/>
        </p:nvPicPr>
        <p:blipFill rotWithShape="1">
          <a:blip r:embed="rId3"/>
          <a:srcRect t="90286" r="71976"/>
          <a:stretch/>
        </p:blipFill>
        <p:spPr>
          <a:xfrm>
            <a:off x="0" y="6380879"/>
            <a:ext cx="2514600" cy="490307"/>
          </a:xfrm>
          <a:prstGeom prst="rect">
            <a:avLst/>
          </a:prstGeom>
        </p:spPr>
      </p:pic>
      <p:sp>
        <p:nvSpPr>
          <p:cNvPr id="23" name="Slide Number Placeholder 5">
            <a:extLst>
              <a:ext uri="{FF2B5EF4-FFF2-40B4-BE49-F238E27FC236}">
                <a16:creationId xmlns:a16="http://schemas.microsoft.com/office/drawing/2014/main" id="{C064364F-1F37-4C7B-B31F-2D4F671B2CB9}"/>
              </a:ext>
            </a:extLst>
          </p:cNvPr>
          <p:cNvSpPr txBox="1">
            <a:spLocks/>
          </p:cNvSpPr>
          <p:nvPr userDrawn="1"/>
        </p:nvSpPr>
        <p:spPr>
          <a:xfrm>
            <a:off x="10428556" y="457200"/>
            <a:ext cx="695056" cy="685800"/>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B7D6051F-EF20-4D26-A49B-A9D5F0B34CE8}" type="slidenum">
              <a:rPr lang="en-US" sz="3000" smtClean="0">
                <a:solidFill>
                  <a:schemeClr val="bg1"/>
                </a:solidFill>
              </a:rPr>
              <a:pPr algn="ctr"/>
              <a:t>‹#›</a:t>
            </a:fld>
            <a:endParaRPr lang="en-US" sz="3000" dirty="0">
              <a:solidFill>
                <a:schemeClr val="bg1"/>
              </a:solidFill>
            </a:endParaRPr>
          </a:p>
        </p:txBody>
      </p:sp>
      <p:sp>
        <p:nvSpPr>
          <p:cNvPr id="26" name="Rectangle 25">
            <a:extLst>
              <a:ext uri="{FF2B5EF4-FFF2-40B4-BE49-F238E27FC236}">
                <a16:creationId xmlns:a16="http://schemas.microsoft.com/office/drawing/2014/main" id="{77C29E58-4878-471A-A8CF-FA8607A4052E}"/>
              </a:ext>
            </a:extLst>
          </p:cNvPr>
          <p:cNvSpPr/>
          <p:nvPr userDrawn="1"/>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smtClean="0">
                <a:solidFill>
                  <a:schemeClr val="tx1"/>
                </a:solidFill>
              </a:rPr>
              <a:t>IT18003642</a:t>
            </a:r>
            <a:r>
              <a:rPr lang="en-US" sz="1800" dirty="0" smtClean="0">
                <a:solidFill>
                  <a:schemeClr val="tx1"/>
                </a:solidFill>
              </a:rPr>
              <a:t>   |   </a:t>
            </a:r>
            <a:r>
              <a:rPr lang="en-US" sz="1800" dirty="0" err="1" smtClean="0">
                <a:solidFill>
                  <a:schemeClr val="tx1"/>
                </a:solidFill>
              </a:rPr>
              <a:t>Navanjana</a:t>
            </a:r>
            <a:r>
              <a:rPr lang="en-US" sz="1800" baseline="0" dirty="0" smtClean="0">
                <a:solidFill>
                  <a:schemeClr val="tx1"/>
                </a:solidFill>
              </a:rPr>
              <a:t> </a:t>
            </a:r>
            <a:r>
              <a:rPr lang="en-US" sz="1800" dirty="0" smtClean="0">
                <a:solidFill>
                  <a:schemeClr val="tx1"/>
                </a:solidFill>
              </a:rPr>
              <a:t>E.H.D.T.D.</a:t>
            </a:r>
            <a:r>
              <a:rPr lang="en-US" sz="1800" b="1" dirty="0" smtClean="0">
                <a:solidFill>
                  <a:schemeClr val="tx1"/>
                </a:solidFill>
              </a:rPr>
              <a:t>   </a:t>
            </a:r>
            <a:r>
              <a:rPr lang="en-US" sz="1800" dirty="0">
                <a:solidFill>
                  <a:schemeClr val="tx1"/>
                </a:solidFill>
              </a:rPr>
              <a:t>|   </a:t>
            </a:r>
            <a:r>
              <a:rPr lang="en-US" sz="1800" b="0" dirty="0" smtClean="0">
                <a:solidFill>
                  <a:schemeClr val="tx1"/>
                </a:solidFill>
              </a:rPr>
              <a:t>2021-234</a:t>
            </a:r>
            <a:endParaRPr lang="en-US" sz="1800" b="0" dirty="0">
              <a:solidFill>
                <a:schemeClr val="tx1"/>
              </a:solidFill>
            </a:endParaRPr>
          </a:p>
        </p:txBody>
      </p:sp>
    </p:spTree>
    <p:extLst>
      <p:ext uri="{BB962C8B-B14F-4D97-AF65-F5344CB8AC3E}">
        <p14:creationId xmlns:p14="http://schemas.microsoft.com/office/powerpoint/2010/main" val="1313798118"/>
      </p:ext>
    </p:extLst>
  </p:cSld>
  <p:clrMapOvr>
    <a:masterClrMapping/>
  </p:clrMapOvr>
  <p:timing>
    <p:tnLst>
      <p:par>
        <p:cTn id="1" dur="indefinite" restart="never" nodeType="tmRoot"/>
      </p:par>
    </p:tnLst>
  </p:timing>
  <p:hf hdr="0" ftr="0"/>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smtClean="0"/>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2" name="Date Placeholder 3"/>
          <p:cNvSpPr txBox="1">
            <a:spLocks/>
          </p:cNvSpPr>
          <p:nvPr userDrawn="1"/>
        </p:nvSpPr>
        <p:spPr>
          <a:xfrm>
            <a:off x="10333490" y="6477000"/>
            <a:ext cx="990599" cy="381000"/>
          </a:xfrm>
          <a:prstGeom prst="rect">
            <a:avLst/>
          </a:prstGeom>
          <a:solidFill>
            <a:schemeClr val="bg1"/>
          </a:solidFill>
          <a:ln>
            <a:solidFill>
              <a:schemeClr val="bg1"/>
            </a:solidFill>
          </a:ln>
        </p:spPr>
        <p:txBody>
          <a:bodyPr vert="horz" lIns="91440" tIns="45720" rIns="91440" bIns="45720" rtlCol="0" anchor="ctr"/>
          <a:lstStyle>
            <a:defPPr>
              <a:defRPr lang="en-US"/>
            </a:defPPr>
            <a:lvl1pPr marL="0" algn="r" defTabSz="914400" rtl="0" eaLnBrk="1" latinLnBrk="0" hangingPunct="1">
              <a:defRPr sz="1000" b="1" i="0" kern="1200">
                <a:solidFill>
                  <a:schemeClr val="accent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9C9CA7B-DFD4-44B5-8C60-D14B8CD1FB59}" type="datetimeFigureOut">
              <a:rPr lang="en-US" sz="1100" b="1" cap="none" spc="0" smtClean="0">
                <a:ln w="0"/>
                <a:solidFill>
                  <a:schemeClr val="tx1"/>
                </a:solidFill>
                <a:effectLst>
                  <a:outerShdw blurRad="38100" dist="19050" dir="2700000" algn="tl" rotWithShape="0">
                    <a:schemeClr val="dk1">
                      <a:alpha val="40000"/>
                    </a:schemeClr>
                  </a:outerShdw>
                </a:effectLst>
              </a:rPr>
              <a:pPr/>
              <a:t>3/10/2021</a:t>
            </a:fld>
            <a:endParaRPr lang="en-US" b="1" dirty="0"/>
          </a:p>
        </p:txBody>
      </p:sp>
      <p:sp>
        <p:nvSpPr>
          <p:cNvPr id="23" name="Slide Number Placeholder 5">
            <a:extLst>
              <a:ext uri="{FF2B5EF4-FFF2-40B4-BE49-F238E27FC236}">
                <a16:creationId xmlns:a16="http://schemas.microsoft.com/office/drawing/2014/main" id="{C064364F-1F37-4C7B-B31F-2D4F671B2CB9}"/>
              </a:ext>
            </a:extLst>
          </p:cNvPr>
          <p:cNvSpPr txBox="1">
            <a:spLocks/>
          </p:cNvSpPr>
          <p:nvPr userDrawn="1"/>
        </p:nvSpPr>
        <p:spPr>
          <a:xfrm>
            <a:off x="11430000" y="6461593"/>
            <a:ext cx="451453" cy="411814"/>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7D6051F-EF20-4D26-A49B-A9D5F0B34CE8}" type="slidenum">
              <a:rPr lang="en-US" smtClean="0"/>
              <a:pPr/>
              <a:t>‹#›</a:t>
            </a:fld>
            <a:endParaRPr lang="en-US" dirty="0"/>
          </a:p>
        </p:txBody>
      </p:sp>
      <p:pic>
        <p:nvPicPr>
          <p:cNvPr id="20" name="Picture 19" descr="A picture containing photo, table, person, monitor&#10;&#10;Description automatically generated">
            <a:extLst>
              <a:ext uri="{FF2B5EF4-FFF2-40B4-BE49-F238E27FC236}">
                <a16:creationId xmlns:a16="http://schemas.microsoft.com/office/drawing/2014/main" id="{C4A8CD1C-223D-4C87-9519-FDBD49BC597A}"/>
              </a:ext>
            </a:extLst>
          </p:cNvPr>
          <p:cNvPicPr>
            <a:picLocks noChangeAspect="1"/>
          </p:cNvPicPr>
          <p:nvPr userDrawn="1"/>
        </p:nvPicPr>
        <p:blipFill rotWithShape="1">
          <a:blip r:embed="rId3"/>
          <a:srcRect t="90286" r="71976"/>
          <a:stretch/>
        </p:blipFill>
        <p:spPr>
          <a:xfrm>
            <a:off x="0" y="6380879"/>
            <a:ext cx="2514600" cy="490307"/>
          </a:xfrm>
          <a:prstGeom prst="rect">
            <a:avLst/>
          </a:prstGeom>
        </p:spPr>
      </p:pic>
      <p:sp>
        <p:nvSpPr>
          <p:cNvPr id="24" name="Slide Number Placeholder 5">
            <a:extLst>
              <a:ext uri="{FF2B5EF4-FFF2-40B4-BE49-F238E27FC236}">
                <a16:creationId xmlns:a16="http://schemas.microsoft.com/office/drawing/2014/main" id="{C064364F-1F37-4C7B-B31F-2D4F671B2CB9}"/>
              </a:ext>
            </a:extLst>
          </p:cNvPr>
          <p:cNvSpPr txBox="1">
            <a:spLocks/>
          </p:cNvSpPr>
          <p:nvPr userDrawn="1"/>
        </p:nvSpPr>
        <p:spPr>
          <a:xfrm>
            <a:off x="10428556" y="457200"/>
            <a:ext cx="695056" cy="685800"/>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B7D6051F-EF20-4D26-A49B-A9D5F0B34CE8}" type="slidenum">
              <a:rPr lang="en-US" sz="3000" smtClean="0">
                <a:solidFill>
                  <a:schemeClr val="bg1"/>
                </a:solidFill>
              </a:rPr>
              <a:pPr algn="ctr"/>
              <a:t>‹#›</a:t>
            </a:fld>
            <a:endParaRPr lang="en-US" sz="3000" dirty="0">
              <a:solidFill>
                <a:schemeClr val="bg1"/>
              </a:solidFill>
            </a:endParaRPr>
          </a:p>
        </p:txBody>
      </p:sp>
      <p:sp>
        <p:nvSpPr>
          <p:cNvPr id="21" name="Rectangle 20">
            <a:extLst>
              <a:ext uri="{FF2B5EF4-FFF2-40B4-BE49-F238E27FC236}">
                <a16:creationId xmlns:a16="http://schemas.microsoft.com/office/drawing/2014/main" id="{77C29E58-4878-471A-A8CF-FA8607A4052E}"/>
              </a:ext>
            </a:extLst>
          </p:cNvPr>
          <p:cNvSpPr/>
          <p:nvPr userDrawn="1"/>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smtClean="0">
                <a:solidFill>
                  <a:schemeClr val="tx1"/>
                </a:solidFill>
              </a:rPr>
              <a:t>IT18003642</a:t>
            </a:r>
            <a:r>
              <a:rPr lang="en-US" sz="1800" dirty="0" smtClean="0">
                <a:solidFill>
                  <a:schemeClr val="tx1"/>
                </a:solidFill>
              </a:rPr>
              <a:t>   |   </a:t>
            </a:r>
            <a:r>
              <a:rPr lang="en-US" sz="1800" dirty="0" err="1" smtClean="0">
                <a:solidFill>
                  <a:schemeClr val="tx1"/>
                </a:solidFill>
              </a:rPr>
              <a:t>Navanjana</a:t>
            </a:r>
            <a:r>
              <a:rPr lang="en-US" sz="1800" baseline="0" dirty="0" smtClean="0">
                <a:solidFill>
                  <a:schemeClr val="tx1"/>
                </a:solidFill>
              </a:rPr>
              <a:t> </a:t>
            </a:r>
            <a:r>
              <a:rPr lang="en-US" sz="1800" dirty="0" smtClean="0">
                <a:solidFill>
                  <a:schemeClr val="tx1"/>
                </a:solidFill>
              </a:rPr>
              <a:t>E.H.D.T.D.</a:t>
            </a:r>
            <a:r>
              <a:rPr lang="en-US" sz="1800" b="1" dirty="0" smtClean="0">
                <a:solidFill>
                  <a:schemeClr val="tx1"/>
                </a:solidFill>
              </a:rPr>
              <a:t>   </a:t>
            </a:r>
            <a:r>
              <a:rPr lang="en-US" sz="1800" dirty="0">
                <a:solidFill>
                  <a:schemeClr val="tx1"/>
                </a:solidFill>
              </a:rPr>
              <a:t>|   </a:t>
            </a:r>
            <a:r>
              <a:rPr lang="en-US" sz="1800" b="0" dirty="0" smtClean="0">
                <a:solidFill>
                  <a:schemeClr val="tx1"/>
                </a:solidFill>
              </a:rPr>
              <a:t>2021-234</a:t>
            </a:r>
            <a:endParaRPr lang="en-US" sz="1800" b="0" dirty="0">
              <a:solidFill>
                <a:schemeClr val="tx1"/>
              </a:solidFill>
            </a:endParaRPr>
          </a:p>
        </p:txBody>
      </p:sp>
    </p:spTree>
    <p:extLst>
      <p:ext uri="{BB962C8B-B14F-4D97-AF65-F5344CB8AC3E}">
        <p14:creationId xmlns:p14="http://schemas.microsoft.com/office/powerpoint/2010/main" val="2743751077"/>
      </p:ext>
    </p:extLst>
  </p:cSld>
  <p:clrMapOvr>
    <a:masterClrMapping/>
  </p:clrMapOvr>
  <p:timing>
    <p:tnLst>
      <p:par>
        <p:cTn id="1" dur="indefinite" restart="never" nodeType="tmRoot"/>
      </p:par>
    </p:tnLst>
  </p:timing>
  <p:hf hdr="0" ftr="0"/>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smtClean="0"/>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8" name="Date Placeholder 3"/>
          <p:cNvSpPr txBox="1">
            <a:spLocks/>
          </p:cNvSpPr>
          <p:nvPr userDrawn="1"/>
        </p:nvSpPr>
        <p:spPr>
          <a:xfrm>
            <a:off x="10333490" y="6477000"/>
            <a:ext cx="990599" cy="381000"/>
          </a:xfrm>
          <a:prstGeom prst="rect">
            <a:avLst/>
          </a:prstGeom>
          <a:solidFill>
            <a:schemeClr val="bg1"/>
          </a:solidFill>
          <a:ln>
            <a:solidFill>
              <a:schemeClr val="bg1"/>
            </a:solidFill>
          </a:ln>
        </p:spPr>
        <p:txBody>
          <a:bodyPr vert="horz" lIns="91440" tIns="45720" rIns="91440" bIns="45720" rtlCol="0" anchor="ctr"/>
          <a:lstStyle>
            <a:defPPr>
              <a:defRPr lang="en-US"/>
            </a:defPPr>
            <a:lvl1pPr marL="0" algn="r" defTabSz="914400" rtl="0" eaLnBrk="1" latinLnBrk="0" hangingPunct="1">
              <a:defRPr sz="1000" b="1" i="0" kern="1200">
                <a:solidFill>
                  <a:schemeClr val="accent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9C9CA7B-DFD4-44B5-8C60-D14B8CD1FB59}" type="datetimeFigureOut">
              <a:rPr lang="en-US" sz="1100" b="1" cap="none" spc="0" smtClean="0">
                <a:ln w="0"/>
                <a:solidFill>
                  <a:schemeClr val="tx1"/>
                </a:solidFill>
                <a:effectLst>
                  <a:outerShdw blurRad="38100" dist="19050" dir="2700000" algn="tl" rotWithShape="0">
                    <a:schemeClr val="dk1">
                      <a:alpha val="40000"/>
                    </a:schemeClr>
                  </a:outerShdw>
                </a:effectLst>
              </a:rPr>
              <a:pPr/>
              <a:t>3/10/2021</a:t>
            </a:fld>
            <a:endParaRPr lang="en-US" b="1" dirty="0"/>
          </a:p>
        </p:txBody>
      </p:sp>
      <p:sp>
        <p:nvSpPr>
          <p:cNvPr id="29" name="Slide Number Placeholder 5">
            <a:extLst>
              <a:ext uri="{FF2B5EF4-FFF2-40B4-BE49-F238E27FC236}">
                <a16:creationId xmlns:a16="http://schemas.microsoft.com/office/drawing/2014/main" id="{C064364F-1F37-4C7B-B31F-2D4F671B2CB9}"/>
              </a:ext>
            </a:extLst>
          </p:cNvPr>
          <p:cNvSpPr txBox="1">
            <a:spLocks/>
          </p:cNvSpPr>
          <p:nvPr userDrawn="1"/>
        </p:nvSpPr>
        <p:spPr>
          <a:xfrm>
            <a:off x="11430000" y="6461593"/>
            <a:ext cx="451453" cy="411814"/>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7D6051F-EF20-4D26-A49B-A9D5F0B34CE8}" type="slidenum">
              <a:rPr lang="en-US" smtClean="0"/>
              <a:pPr/>
              <a:t>‹#›</a:t>
            </a:fld>
            <a:endParaRPr lang="en-US" dirty="0"/>
          </a:p>
        </p:txBody>
      </p:sp>
      <p:pic>
        <p:nvPicPr>
          <p:cNvPr id="26" name="Picture 25" descr="A picture containing photo, table, person, monitor&#10;&#10;Description automatically generated">
            <a:extLst>
              <a:ext uri="{FF2B5EF4-FFF2-40B4-BE49-F238E27FC236}">
                <a16:creationId xmlns:a16="http://schemas.microsoft.com/office/drawing/2014/main" id="{C4A8CD1C-223D-4C87-9519-FDBD49BC597A}"/>
              </a:ext>
            </a:extLst>
          </p:cNvPr>
          <p:cNvPicPr>
            <a:picLocks noChangeAspect="1"/>
          </p:cNvPicPr>
          <p:nvPr userDrawn="1"/>
        </p:nvPicPr>
        <p:blipFill rotWithShape="1">
          <a:blip r:embed="rId3"/>
          <a:srcRect t="90286" r="71976"/>
          <a:stretch/>
        </p:blipFill>
        <p:spPr>
          <a:xfrm>
            <a:off x="0" y="6380879"/>
            <a:ext cx="2514600" cy="490307"/>
          </a:xfrm>
          <a:prstGeom prst="rect">
            <a:avLst/>
          </a:prstGeom>
        </p:spPr>
      </p:pic>
      <p:sp>
        <p:nvSpPr>
          <p:cNvPr id="27" name="Slide Number Placeholder 5">
            <a:extLst>
              <a:ext uri="{FF2B5EF4-FFF2-40B4-BE49-F238E27FC236}">
                <a16:creationId xmlns:a16="http://schemas.microsoft.com/office/drawing/2014/main" id="{C064364F-1F37-4C7B-B31F-2D4F671B2CB9}"/>
              </a:ext>
            </a:extLst>
          </p:cNvPr>
          <p:cNvSpPr txBox="1">
            <a:spLocks/>
          </p:cNvSpPr>
          <p:nvPr userDrawn="1"/>
        </p:nvSpPr>
        <p:spPr>
          <a:xfrm>
            <a:off x="10428556" y="457200"/>
            <a:ext cx="695056" cy="685800"/>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B7D6051F-EF20-4D26-A49B-A9D5F0B34CE8}" type="slidenum">
              <a:rPr lang="en-US" sz="3000" smtClean="0">
                <a:solidFill>
                  <a:schemeClr val="bg1"/>
                </a:solidFill>
              </a:rPr>
              <a:pPr algn="ctr"/>
              <a:t>‹#›</a:t>
            </a:fld>
            <a:endParaRPr lang="en-US" sz="3000" dirty="0">
              <a:solidFill>
                <a:schemeClr val="bg1"/>
              </a:solidFill>
            </a:endParaRPr>
          </a:p>
        </p:txBody>
      </p:sp>
      <p:sp>
        <p:nvSpPr>
          <p:cNvPr id="30" name="Rectangle 29">
            <a:extLst>
              <a:ext uri="{FF2B5EF4-FFF2-40B4-BE49-F238E27FC236}">
                <a16:creationId xmlns:a16="http://schemas.microsoft.com/office/drawing/2014/main" id="{77C29E58-4878-471A-A8CF-FA8607A4052E}"/>
              </a:ext>
            </a:extLst>
          </p:cNvPr>
          <p:cNvSpPr/>
          <p:nvPr userDrawn="1"/>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smtClean="0">
                <a:solidFill>
                  <a:schemeClr val="tx1"/>
                </a:solidFill>
              </a:rPr>
              <a:t>IT18003642</a:t>
            </a:r>
            <a:r>
              <a:rPr lang="en-US" sz="1800" dirty="0" smtClean="0">
                <a:solidFill>
                  <a:schemeClr val="tx1"/>
                </a:solidFill>
              </a:rPr>
              <a:t>   |   </a:t>
            </a:r>
            <a:r>
              <a:rPr lang="en-US" sz="1800" dirty="0" err="1" smtClean="0">
                <a:solidFill>
                  <a:schemeClr val="tx1"/>
                </a:solidFill>
              </a:rPr>
              <a:t>Navanjana</a:t>
            </a:r>
            <a:r>
              <a:rPr lang="en-US" sz="1800" baseline="0" dirty="0" smtClean="0">
                <a:solidFill>
                  <a:schemeClr val="tx1"/>
                </a:solidFill>
              </a:rPr>
              <a:t> </a:t>
            </a:r>
            <a:r>
              <a:rPr lang="en-US" sz="1800" dirty="0" smtClean="0">
                <a:solidFill>
                  <a:schemeClr val="tx1"/>
                </a:solidFill>
              </a:rPr>
              <a:t>E.H.D.T.D.</a:t>
            </a:r>
            <a:r>
              <a:rPr lang="en-US" sz="1800" b="1" dirty="0" smtClean="0">
                <a:solidFill>
                  <a:schemeClr val="tx1"/>
                </a:solidFill>
              </a:rPr>
              <a:t>   </a:t>
            </a:r>
            <a:r>
              <a:rPr lang="en-US" sz="1800" dirty="0">
                <a:solidFill>
                  <a:schemeClr val="tx1"/>
                </a:solidFill>
              </a:rPr>
              <a:t>|   </a:t>
            </a:r>
            <a:r>
              <a:rPr lang="en-US" sz="1800" b="0" dirty="0" smtClean="0">
                <a:solidFill>
                  <a:schemeClr val="tx1"/>
                </a:solidFill>
              </a:rPr>
              <a:t>2021-234</a:t>
            </a:r>
            <a:endParaRPr lang="en-US" sz="1800" b="0" dirty="0">
              <a:solidFill>
                <a:schemeClr val="tx1"/>
              </a:solidFill>
            </a:endParaRPr>
          </a:p>
        </p:txBody>
      </p:sp>
    </p:spTree>
    <p:extLst>
      <p:ext uri="{BB962C8B-B14F-4D97-AF65-F5344CB8AC3E}">
        <p14:creationId xmlns:p14="http://schemas.microsoft.com/office/powerpoint/2010/main" val="230027263"/>
      </p:ext>
    </p:extLst>
  </p:cSld>
  <p:clrMapOvr>
    <a:masterClrMapping/>
  </p:clrMapOvr>
  <p:timing>
    <p:tnLst>
      <p:par>
        <p:cTn id="1" dur="indefinite" restart="never" nodeType="tmRoot"/>
      </p:par>
    </p:tnLst>
  </p:timing>
  <p:hf hdr="0" ftr="0"/>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userDrawn="1"/>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2" name="Date Placeholder 3"/>
          <p:cNvSpPr txBox="1">
            <a:spLocks/>
          </p:cNvSpPr>
          <p:nvPr userDrawn="1"/>
        </p:nvSpPr>
        <p:spPr>
          <a:xfrm>
            <a:off x="10333490" y="6477000"/>
            <a:ext cx="990599" cy="381000"/>
          </a:xfrm>
          <a:prstGeom prst="rect">
            <a:avLst/>
          </a:prstGeom>
          <a:solidFill>
            <a:schemeClr val="bg1"/>
          </a:solidFill>
          <a:ln>
            <a:solidFill>
              <a:schemeClr val="bg1"/>
            </a:solidFill>
          </a:ln>
        </p:spPr>
        <p:txBody>
          <a:bodyPr vert="horz" lIns="91440" tIns="45720" rIns="91440" bIns="45720" rtlCol="0" anchor="ctr"/>
          <a:lstStyle>
            <a:defPPr>
              <a:defRPr lang="en-US"/>
            </a:defPPr>
            <a:lvl1pPr marL="0" algn="r" defTabSz="914400" rtl="0" eaLnBrk="1" latinLnBrk="0" hangingPunct="1">
              <a:defRPr sz="1000" b="1" i="0" kern="1200">
                <a:solidFill>
                  <a:schemeClr val="accent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9C9CA7B-DFD4-44B5-8C60-D14B8CD1FB59}" type="datetimeFigureOut">
              <a:rPr lang="en-US" sz="1100" b="1" cap="none" spc="0" smtClean="0">
                <a:ln w="0"/>
                <a:solidFill>
                  <a:schemeClr val="tx1"/>
                </a:solidFill>
                <a:effectLst>
                  <a:outerShdw blurRad="38100" dist="19050" dir="2700000" algn="tl" rotWithShape="0">
                    <a:schemeClr val="dk1">
                      <a:alpha val="40000"/>
                    </a:schemeClr>
                  </a:outerShdw>
                </a:effectLst>
              </a:rPr>
              <a:pPr/>
              <a:t>3/10/2021</a:t>
            </a:fld>
            <a:endParaRPr lang="en-US" b="1" dirty="0"/>
          </a:p>
        </p:txBody>
      </p:sp>
      <p:sp>
        <p:nvSpPr>
          <p:cNvPr id="23" name="Slide Number Placeholder 5">
            <a:extLst>
              <a:ext uri="{FF2B5EF4-FFF2-40B4-BE49-F238E27FC236}">
                <a16:creationId xmlns:a16="http://schemas.microsoft.com/office/drawing/2014/main" id="{C064364F-1F37-4C7B-B31F-2D4F671B2CB9}"/>
              </a:ext>
            </a:extLst>
          </p:cNvPr>
          <p:cNvSpPr txBox="1">
            <a:spLocks/>
          </p:cNvSpPr>
          <p:nvPr userDrawn="1"/>
        </p:nvSpPr>
        <p:spPr>
          <a:xfrm>
            <a:off x="11430000" y="6461593"/>
            <a:ext cx="451453" cy="411814"/>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7D6051F-EF20-4D26-A49B-A9D5F0B34CE8}" type="slidenum">
              <a:rPr lang="en-US" smtClean="0"/>
              <a:pPr/>
              <a:t>‹#›</a:t>
            </a:fld>
            <a:endParaRPr lang="en-US" dirty="0"/>
          </a:p>
        </p:txBody>
      </p:sp>
      <p:pic>
        <p:nvPicPr>
          <p:cNvPr id="20" name="Picture 19" descr="A picture containing photo, table, person, monitor&#10;&#10;Description automatically generated">
            <a:extLst>
              <a:ext uri="{FF2B5EF4-FFF2-40B4-BE49-F238E27FC236}">
                <a16:creationId xmlns:a16="http://schemas.microsoft.com/office/drawing/2014/main" id="{C4A8CD1C-223D-4C87-9519-FDBD49BC597A}"/>
              </a:ext>
            </a:extLst>
          </p:cNvPr>
          <p:cNvPicPr>
            <a:picLocks noChangeAspect="1"/>
          </p:cNvPicPr>
          <p:nvPr userDrawn="1"/>
        </p:nvPicPr>
        <p:blipFill rotWithShape="1">
          <a:blip r:embed="rId3"/>
          <a:srcRect t="90286" r="71976"/>
          <a:stretch/>
        </p:blipFill>
        <p:spPr>
          <a:xfrm>
            <a:off x="0" y="6380879"/>
            <a:ext cx="2514600" cy="490307"/>
          </a:xfrm>
          <a:prstGeom prst="rect">
            <a:avLst/>
          </a:prstGeom>
        </p:spPr>
      </p:pic>
      <p:sp>
        <p:nvSpPr>
          <p:cNvPr id="21" name="Slide Number Placeholder 5">
            <a:extLst>
              <a:ext uri="{FF2B5EF4-FFF2-40B4-BE49-F238E27FC236}">
                <a16:creationId xmlns:a16="http://schemas.microsoft.com/office/drawing/2014/main" id="{C064364F-1F37-4C7B-B31F-2D4F671B2CB9}"/>
              </a:ext>
            </a:extLst>
          </p:cNvPr>
          <p:cNvSpPr txBox="1">
            <a:spLocks/>
          </p:cNvSpPr>
          <p:nvPr userDrawn="1"/>
        </p:nvSpPr>
        <p:spPr>
          <a:xfrm>
            <a:off x="10428556" y="457200"/>
            <a:ext cx="695056" cy="685800"/>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B7D6051F-EF20-4D26-A49B-A9D5F0B34CE8}" type="slidenum">
              <a:rPr lang="en-US" sz="3000" smtClean="0">
                <a:solidFill>
                  <a:schemeClr val="bg1"/>
                </a:solidFill>
              </a:rPr>
              <a:pPr algn="ctr"/>
              <a:t>‹#›</a:t>
            </a:fld>
            <a:endParaRPr lang="en-US" sz="3000" dirty="0">
              <a:solidFill>
                <a:schemeClr val="bg1"/>
              </a:solidFill>
            </a:endParaRPr>
          </a:p>
        </p:txBody>
      </p:sp>
      <p:sp>
        <p:nvSpPr>
          <p:cNvPr id="24" name="Rectangle 23">
            <a:extLst>
              <a:ext uri="{FF2B5EF4-FFF2-40B4-BE49-F238E27FC236}">
                <a16:creationId xmlns:a16="http://schemas.microsoft.com/office/drawing/2014/main" id="{77C29E58-4878-471A-A8CF-FA8607A4052E}"/>
              </a:ext>
            </a:extLst>
          </p:cNvPr>
          <p:cNvSpPr/>
          <p:nvPr userDrawn="1"/>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smtClean="0">
                <a:solidFill>
                  <a:schemeClr val="tx1"/>
                </a:solidFill>
              </a:rPr>
              <a:t>IT18003642</a:t>
            </a:r>
            <a:r>
              <a:rPr lang="en-US" sz="1800" dirty="0" smtClean="0">
                <a:solidFill>
                  <a:schemeClr val="tx1"/>
                </a:solidFill>
              </a:rPr>
              <a:t>   |   </a:t>
            </a:r>
            <a:r>
              <a:rPr lang="en-US" sz="1800" dirty="0" err="1" smtClean="0">
                <a:solidFill>
                  <a:schemeClr val="tx1"/>
                </a:solidFill>
              </a:rPr>
              <a:t>Navanjana</a:t>
            </a:r>
            <a:r>
              <a:rPr lang="en-US" sz="1800" baseline="0" dirty="0" smtClean="0">
                <a:solidFill>
                  <a:schemeClr val="tx1"/>
                </a:solidFill>
              </a:rPr>
              <a:t> </a:t>
            </a:r>
            <a:r>
              <a:rPr lang="en-US" sz="1800" dirty="0" smtClean="0">
                <a:solidFill>
                  <a:schemeClr val="tx1"/>
                </a:solidFill>
              </a:rPr>
              <a:t>E.H.D.T.D.</a:t>
            </a:r>
            <a:r>
              <a:rPr lang="en-US" sz="1800" b="1" dirty="0" smtClean="0">
                <a:solidFill>
                  <a:schemeClr val="tx1"/>
                </a:solidFill>
              </a:rPr>
              <a:t>   </a:t>
            </a:r>
            <a:r>
              <a:rPr lang="en-US" sz="1800" dirty="0">
                <a:solidFill>
                  <a:schemeClr val="tx1"/>
                </a:solidFill>
              </a:rPr>
              <a:t>|   </a:t>
            </a:r>
            <a:r>
              <a:rPr lang="en-US" sz="1800" b="0" dirty="0" smtClean="0">
                <a:solidFill>
                  <a:schemeClr val="tx1"/>
                </a:solidFill>
              </a:rPr>
              <a:t>2021-234</a:t>
            </a:r>
            <a:endParaRPr lang="en-US" sz="1800" b="0" dirty="0">
              <a:solidFill>
                <a:schemeClr val="tx1"/>
              </a:solidFill>
            </a:endParaRPr>
          </a:p>
        </p:txBody>
      </p:sp>
    </p:spTree>
    <p:extLst>
      <p:ext uri="{BB962C8B-B14F-4D97-AF65-F5344CB8AC3E}">
        <p14:creationId xmlns:p14="http://schemas.microsoft.com/office/powerpoint/2010/main" val="2397196776"/>
      </p:ext>
    </p:extLst>
  </p:cSld>
  <p:clrMapOvr>
    <a:masterClrMapping/>
  </p:clrMapOvr>
  <p:timing>
    <p:tnLst>
      <p:par>
        <p:cTn id="1" dur="indefinite" restart="never" nodeType="tmRoot"/>
      </p:par>
    </p:tnLst>
  </p:timing>
  <p:hf hdr="0" ftr="0"/>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smtClean="0"/>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12" name="Slide Number Placeholder 5">
            <a:extLst>
              <a:ext uri="{FF2B5EF4-FFF2-40B4-BE49-F238E27FC236}">
                <a16:creationId xmlns:a16="http://schemas.microsoft.com/office/drawing/2014/main" id="{C064364F-1F37-4C7B-B31F-2D4F671B2CB9}"/>
              </a:ext>
            </a:extLst>
          </p:cNvPr>
          <p:cNvSpPr txBox="1">
            <a:spLocks/>
          </p:cNvSpPr>
          <p:nvPr userDrawn="1"/>
        </p:nvSpPr>
        <p:spPr>
          <a:xfrm>
            <a:off x="10428556" y="457200"/>
            <a:ext cx="695056" cy="685800"/>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B7D6051F-EF20-4D26-A49B-A9D5F0B34CE8}" type="slidenum">
              <a:rPr lang="en-US" sz="3000" smtClean="0">
                <a:solidFill>
                  <a:schemeClr val="bg1"/>
                </a:solidFill>
              </a:rPr>
              <a:pPr algn="ctr"/>
              <a:t>‹#›</a:t>
            </a:fld>
            <a:endParaRPr lang="en-US" sz="3000" dirty="0">
              <a:solidFill>
                <a:schemeClr val="bg1"/>
              </a:solidFill>
            </a:endParaRPr>
          </a:p>
        </p:txBody>
      </p:sp>
      <p:sp>
        <p:nvSpPr>
          <p:cNvPr id="13" name="Rectangle 12">
            <a:extLst>
              <a:ext uri="{FF2B5EF4-FFF2-40B4-BE49-F238E27FC236}">
                <a16:creationId xmlns:a16="http://schemas.microsoft.com/office/drawing/2014/main" id="{77C29E58-4878-471A-A8CF-FA8607A4052E}"/>
              </a:ext>
            </a:extLst>
          </p:cNvPr>
          <p:cNvSpPr/>
          <p:nvPr userDrawn="1"/>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smtClean="0">
                <a:solidFill>
                  <a:schemeClr val="tx1"/>
                </a:solidFill>
              </a:rPr>
              <a:t>IT18003642</a:t>
            </a:r>
            <a:r>
              <a:rPr lang="en-US" sz="1800" dirty="0" smtClean="0">
                <a:solidFill>
                  <a:schemeClr val="tx1"/>
                </a:solidFill>
              </a:rPr>
              <a:t>   |   </a:t>
            </a:r>
            <a:r>
              <a:rPr lang="en-US" sz="1800" dirty="0" err="1" smtClean="0">
                <a:solidFill>
                  <a:schemeClr val="tx1"/>
                </a:solidFill>
              </a:rPr>
              <a:t>Navanjana</a:t>
            </a:r>
            <a:r>
              <a:rPr lang="en-US" sz="1800" baseline="0" dirty="0" smtClean="0">
                <a:solidFill>
                  <a:schemeClr val="tx1"/>
                </a:solidFill>
              </a:rPr>
              <a:t> </a:t>
            </a:r>
            <a:r>
              <a:rPr lang="en-US" sz="1800" dirty="0" smtClean="0">
                <a:solidFill>
                  <a:schemeClr val="tx1"/>
                </a:solidFill>
              </a:rPr>
              <a:t>E.H.D.T.D.</a:t>
            </a:r>
            <a:r>
              <a:rPr lang="en-US" sz="1800" b="1" dirty="0" smtClean="0">
                <a:solidFill>
                  <a:schemeClr val="tx1"/>
                </a:solidFill>
              </a:rPr>
              <a:t>   </a:t>
            </a:r>
            <a:r>
              <a:rPr lang="en-US" sz="1800" dirty="0">
                <a:solidFill>
                  <a:schemeClr val="tx1"/>
                </a:solidFill>
              </a:rPr>
              <a:t>|   </a:t>
            </a:r>
            <a:r>
              <a:rPr lang="en-US" sz="1800" b="0" dirty="0" smtClean="0">
                <a:solidFill>
                  <a:schemeClr val="tx1"/>
                </a:solidFill>
              </a:rPr>
              <a:t>2021-234</a:t>
            </a:r>
            <a:endParaRPr lang="en-US" sz="1800" b="0" dirty="0">
              <a:solidFill>
                <a:schemeClr val="tx1"/>
              </a:solidFill>
            </a:endParaRPr>
          </a:p>
        </p:txBody>
      </p:sp>
    </p:spTree>
    <p:extLst>
      <p:ext uri="{BB962C8B-B14F-4D97-AF65-F5344CB8AC3E}">
        <p14:creationId xmlns:p14="http://schemas.microsoft.com/office/powerpoint/2010/main" val="842475472"/>
      </p:ext>
    </p:extLst>
  </p:cSld>
  <p:clrMapOvr>
    <a:masterClrMapping/>
  </p:clrMapOvr>
  <p:timing>
    <p:tnLst>
      <p:par>
        <p:cTn id="1" dur="indefinite" restart="never" nodeType="tmRoot"/>
      </p:par>
    </p:tnLst>
  </p:timing>
  <p:hf hdr="0" ftr="0"/>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smtClean="0"/>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15" name="Slide Number Placeholder 5">
            <a:extLst>
              <a:ext uri="{FF2B5EF4-FFF2-40B4-BE49-F238E27FC236}">
                <a16:creationId xmlns:a16="http://schemas.microsoft.com/office/drawing/2014/main" id="{C064364F-1F37-4C7B-B31F-2D4F671B2CB9}"/>
              </a:ext>
            </a:extLst>
          </p:cNvPr>
          <p:cNvSpPr txBox="1">
            <a:spLocks/>
          </p:cNvSpPr>
          <p:nvPr userDrawn="1"/>
        </p:nvSpPr>
        <p:spPr>
          <a:xfrm>
            <a:off x="10428556" y="457200"/>
            <a:ext cx="695056" cy="685800"/>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B7D6051F-EF20-4D26-A49B-A9D5F0B34CE8}" type="slidenum">
              <a:rPr lang="en-US" sz="3000" smtClean="0">
                <a:solidFill>
                  <a:schemeClr val="bg1"/>
                </a:solidFill>
              </a:rPr>
              <a:pPr algn="ctr"/>
              <a:t>‹#›</a:t>
            </a:fld>
            <a:endParaRPr lang="en-US" sz="3000" dirty="0">
              <a:solidFill>
                <a:schemeClr val="bg1"/>
              </a:solidFill>
            </a:endParaRPr>
          </a:p>
        </p:txBody>
      </p:sp>
      <p:sp>
        <p:nvSpPr>
          <p:cNvPr id="16" name="Rectangle 15">
            <a:extLst>
              <a:ext uri="{FF2B5EF4-FFF2-40B4-BE49-F238E27FC236}">
                <a16:creationId xmlns:a16="http://schemas.microsoft.com/office/drawing/2014/main" id="{77C29E58-4878-471A-A8CF-FA8607A4052E}"/>
              </a:ext>
            </a:extLst>
          </p:cNvPr>
          <p:cNvSpPr/>
          <p:nvPr userDrawn="1"/>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smtClean="0">
                <a:solidFill>
                  <a:schemeClr val="tx1"/>
                </a:solidFill>
              </a:rPr>
              <a:t>IT18003642</a:t>
            </a:r>
            <a:r>
              <a:rPr lang="en-US" sz="1800" dirty="0" smtClean="0">
                <a:solidFill>
                  <a:schemeClr val="tx1"/>
                </a:solidFill>
              </a:rPr>
              <a:t>   |   </a:t>
            </a:r>
            <a:r>
              <a:rPr lang="en-US" sz="1800" dirty="0" err="1" smtClean="0">
                <a:solidFill>
                  <a:schemeClr val="tx1"/>
                </a:solidFill>
              </a:rPr>
              <a:t>Navanjana</a:t>
            </a:r>
            <a:r>
              <a:rPr lang="en-US" sz="1800" baseline="0" dirty="0" smtClean="0">
                <a:solidFill>
                  <a:schemeClr val="tx1"/>
                </a:solidFill>
              </a:rPr>
              <a:t> </a:t>
            </a:r>
            <a:r>
              <a:rPr lang="en-US" sz="1800" dirty="0" smtClean="0">
                <a:solidFill>
                  <a:schemeClr val="tx1"/>
                </a:solidFill>
              </a:rPr>
              <a:t>E.H.D.T.D.</a:t>
            </a:r>
            <a:r>
              <a:rPr lang="en-US" sz="1800" b="1" dirty="0" smtClean="0">
                <a:solidFill>
                  <a:schemeClr val="tx1"/>
                </a:solidFill>
              </a:rPr>
              <a:t>   </a:t>
            </a:r>
            <a:r>
              <a:rPr lang="en-US" sz="1800" dirty="0">
                <a:solidFill>
                  <a:schemeClr val="tx1"/>
                </a:solidFill>
              </a:rPr>
              <a:t>|   </a:t>
            </a:r>
            <a:r>
              <a:rPr lang="en-US" sz="1800" b="0" dirty="0" smtClean="0">
                <a:solidFill>
                  <a:schemeClr val="tx1"/>
                </a:solidFill>
              </a:rPr>
              <a:t>2021-234</a:t>
            </a:r>
            <a:endParaRPr lang="en-US" sz="1800" b="0" dirty="0">
              <a:solidFill>
                <a:schemeClr val="tx1"/>
              </a:solidFill>
            </a:endParaRPr>
          </a:p>
        </p:txBody>
      </p:sp>
    </p:spTree>
    <p:extLst>
      <p:ext uri="{BB962C8B-B14F-4D97-AF65-F5344CB8AC3E}">
        <p14:creationId xmlns:p14="http://schemas.microsoft.com/office/powerpoint/2010/main" val="3466330215"/>
      </p:ext>
    </p:extLst>
  </p:cSld>
  <p:clrMapOvr>
    <a:masterClrMapping/>
  </p:clrMapOvr>
  <p:timing>
    <p:tnLst>
      <p:par>
        <p:cTn id="1" dur="indefinite" restart="never" nodeType="tmRoot"/>
      </p:par>
    </p:tnLst>
  </p:timing>
  <p:hf hdr="0" ftr="0"/>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6" name="二等辺三角形 9"/>
          <p:cNvSpPr/>
          <p:nvPr userDrawn="1"/>
        </p:nvSpPr>
        <p:spPr>
          <a:xfrm>
            <a:off x="0" y="6482208"/>
            <a:ext cx="12192000" cy="376686"/>
          </a:xfrm>
          <a:prstGeom prst="triangle">
            <a:avLst>
              <a:gd name="adj" fmla="val 62762"/>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8" name="二等辺三角形 10"/>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grpSp>
        <p:nvGrpSpPr>
          <p:cNvPr id="17" name="Group 16"/>
          <p:cNvGrpSpPr/>
          <p:nvPr userDrawn="1"/>
        </p:nvGrpSpPr>
        <p:grpSpPr>
          <a:xfrm>
            <a:off x="0" y="0"/>
            <a:ext cx="12192000" cy="6858001"/>
            <a:chOff x="0" y="0"/>
            <a:chExt cx="12192000" cy="6858000"/>
          </a:xfrm>
        </p:grpSpPr>
        <p:sp>
          <p:nvSpPr>
            <p:cNvPr id="18" name="Rectangle 17"/>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9" name="Oval 18"/>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Rectangle 23"/>
            <p:cNvSpPr/>
            <p:nvPr/>
          </p:nvSpPr>
          <p:spPr bwMode="gray">
            <a:xfrm>
              <a:off x="5103068" y="402165"/>
              <a:ext cx="6665597"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27"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8" name="Rectangle 27">
            <a:extLst>
              <a:ext uri="{FF2B5EF4-FFF2-40B4-BE49-F238E27FC236}">
                <a16:creationId xmlns:a16="http://schemas.microsoft.com/office/drawing/2014/main" id="{23964ECD-AF15-46E0-ABBC-A3B75EC2C54C}"/>
              </a:ext>
            </a:extLst>
          </p:cNvPr>
          <p:cNvSpPr/>
          <p:nvPr userDrawn="1"/>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smtClean="0">
                <a:solidFill>
                  <a:schemeClr val="tx1"/>
                </a:solidFill>
              </a:rPr>
              <a:t>IT18009446</a:t>
            </a:r>
            <a:r>
              <a:rPr lang="en-US" sz="1800" dirty="0" smtClean="0">
                <a:solidFill>
                  <a:schemeClr val="tx1"/>
                </a:solidFill>
              </a:rPr>
              <a:t>   |   </a:t>
            </a:r>
            <a:r>
              <a:rPr lang="en-US" sz="1800" dirty="0" err="1" smtClean="0">
                <a:solidFill>
                  <a:schemeClr val="tx1"/>
                </a:solidFill>
              </a:rPr>
              <a:t>Amarasekara</a:t>
            </a:r>
            <a:r>
              <a:rPr lang="en-US" sz="1800" baseline="0" dirty="0" smtClean="0">
                <a:solidFill>
                  <a:schemeClr val="tx1"/>
                </a:solidFill>
              </a:rPr>
              <a:t> T.N.E.</a:t>
            </a:r>
            <a:r>
              <a:rPr lang="en-US" sz="1800" b="1" dirty="0" smtClean="0">
                <a:solidFill>
                  <a:schemeClr val="tx1"/>
                </a:solidFill>
              </a:rPr>
              <a:t>   </a:t>
            </a:r>
            <a:r>
              <a:rPr lang="en-US" sz="1800" dirty="0" smtClean="0">
                <a:solidFill>
                  <a:schemeClr val="tx1"/>
                </a:solidFill>
              </a:rPr>
              <a:t>|   </a:t>
            </a:r>
            <a:r>
              <a:rPr lang="en-US" sz="1800" b="0" dirty="0" smtClean="0">
                <a:solidFill>
                  <a:schemeClr val="tx1"/>
                </a:solidFill>
              </a:rPr>
              <a:t>2021-234</a:t>
            </a:r>
            <a:endParaRPr lang="en-US" sz="1800" b="0" dirty="0">
              <a:solidFill>
                <a:schemeClr val="tx1"/>
              </a:solidFill>
            </a:endParaRPr>
          </a:p>
        </p:txBody>
      </p:sp>
      <p:sp>
        <p:nvSpPr>
          <p:cNvPr id="29" name="Date Placeholder 3"/>
          <p:cNvSpPr txBox="1">
            <a:spLocks/>
          </p:cNvSpPr>
          <p:nvPr userDrawn="1"/>
        </p:nvSpPr>
        <p:spPr>
          <a:xfrm>
            <a:off x="10333490" y="6477000"/>
            <a:ext cx="990599" cy="381000"/>
          </a:xfrm>
          <a:prstGeom prst="rect">
            <a:avLst/>
          </a:prstGeom>
          <a:solidFill>
            <a:schemeClr val="bg1"/>
          </a:solidFill>
          <a:ln>
            <a:solidFill>
              <a:schemeClr val="bg1"/>
            </a:solidFill>
          </a:ln>
        </p:spPr>
        <p:txBody>
          <a:bodyPr vert="horz" lIns="91440" tIns="45720" rIns="91440" bIns="45720" rtlCol="0" anchor="ctr"/>
          <a:lstStyle>
            <a:defPPr>
              <a:defRPr lang="en-US"/>
            </a:defPPr>
            <a:lvl1pPr marL="0" algn="r" defTabSz="914400" rtl="0" eaLnBrk="1" latinLnBrk="0" hangingPunct="1">
              <a:defRPr sz="1000" b="1" i="0" kern="1200">
                <a:solidFill>
                  <a:schemeClr val="accent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9C9CA7B-DFD4-44B5-8C60-D14B8CD1FB59}" type="datetimeFigureOut">
              <a:rPr lang="en-US" sz="1100" b="1" cap="none" spc="0" smtClean="0">
                <a:ln w="0"/>
                <a:solidFill>
                  <a:schemeClr val="tx1"/>
                </a:solidFill>
                <a:effectLst>
                  <a:outerShdw blurRad="38100" dist="19050" dir="2700000" algn="tl" rotWithShape="0">
                    <a:schemeClr val="dk1">
                      <a:alpha val="40000"/>
                    </a:schemeClr>
                  </a:outerShdw>
                </a:effectLst>
              </a:rPr>
              <a:pPr/>
              <a:t>3/10/2021</a:t>
            </a:fld>
            <a:endParaRPr lang="en-US" b="1" dirty="0"/>
          </a:p>
        </p:txBody>
      </p:sp>
      <p:sp>
        <p:nvSpPr>
          <p:cNvPr id="30" name="Slide Number Placeholder 5">
            <a:extLst>
              <a:ext uri="{FF2B5EF4-FFF2-40B4-BE49-F238E27FC236}">
                <a16:creationId xmlns:a16="http://schemas.microsoft.com/office/drawing/2014/main" id="{C064364F-1F37-4C7B-B31F-2D4F671B2CB9}"/>
              </a:ext>
            </a:extLst>
          </p:cNvPr>
          <p:cNvSpPr txBox="1">
            <a:spLocks/>
          </p:cNvSpPr>
          <p:nvPr userDrawn="1"/>
        </p:nvSpPr>
        <p:spPr>
          <a:xfrm>
            <a:off x="11430000" y="6461593"/>
            <a:ext cx="451453" cy="411814"/>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7D6051F-EF20-4D26-A49B-A9D5F0B34CE8}" type="slidenum">
              <a:rPr lang="en-US" smtClean="0"/>
              <a:pPr/>
              <a:t>‹#›</a:t>
            </a:fld>
            <a:endParaRPr lang="en-US" dirty="0"/>
          </a:p>
        </p:txBody>
      </p:sp>
      <p:pic>
        <p:nvPicPr>
          <p:cNvPr id="31" name="Picture 30" descr="A picture containing photo, table, person, monitor&#10;&#10;Description automatically generated">
            <a:extLst>
              <a:ext uri="{FF2B5EF4-FFF2-40B4-BE49-F238E27FC236}">
                <a16:creationId xmlns:a16="http://schemas.microsoft.com/office/drawing/2014/main" id="{C4A8CD1C-223D-4C87-9519-FDBD49BC597A}"/>
              </a:ext>
            </a:extLst>
          </p:cNvPr>
          <p:cNvPicPr>
            <a:picLocks noChangeAspect="1"/>
          </p:cNvPicPr>
          <p:nvPr userDrawn="1"/>
        </p:nvPicPr>
        <p:blipFill rotWithShape="1">
          <a:blip r:embed="rId3"/>
          <a:srcRect t="90286" r="71976"/>
          <a:stretch/>
        </p:blipFill>
        <p:spPr>
          <a:xfrm>
            <a:off x="0" y="6380879"/>
            <a:ext cx="2514600" cy="490307"/>
          </a:xfrm>
          <a:prstGeom prst="rect">
            <a:avLst/>
          </a:prstGeom>
        </p:spPr>
      </p:pic>
      <p:sp>
        <p:nvSpPr>
          <p:cNvPr id="32" name="Title 1"/>
          <p:cNvSpPr>
            <a:spLocks noGrp="1"/>
          </p:cNvSpPr>
          <p:nvPr>
            <p:ph type="title"/>
          </p:nvPr>
        </p:nvSpPr>
        <p:spPr>
          <a:xfrm>
            <a:off x="1154955" y="1295400"/>
            <a:ext cx="2793158" cy="1600200"/>
          </a:xfrm>
        </p:spPr>
        <p:txBody>
          <a:bodyPr anchor="b"/>
          <a:lstStyle>
            <a:lvl1pPr algn="l">
              <a:defRPr sz="2400" b="0"/>
            </a:lvl1pPr>
          </a:lstStyle>
          <a:p>
            <a:r>
              <a:rPr lang="en-US" dirty="0" smtClean="0"/>
              <a:t>Click to edit Master title style</a:t>
            </a:r>
            <a:endParaRPr lang="en-US" dirty="0"/>
          </a:p>
        </p:txBody>
      </p:sp>
      <p:sp>
        <p:nvSpPr>
          <p:cNvPr id="33" name="Rectangle 32"/>
          <p:cNvSpPr/>
          <p:nvPr userDrawn="1"/>
        </p:nvSpPr>
        <p:spPr>
          <a:xfrm>
            <a:off x="1105807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5" name="Slide Number Placeholder 5">
            <a:extLst>
              <a:ext uri="{FF2B5EF4-FFF2-40B4-BE49-F238E27FC236}">
                <a16:creationId xmlns:a16="http://schemas.microsoft.com/office/drawing/2014/main" id="{C064364F-1F37-4C7B-B31F-2D4F671B2CB9}"/>
              </a:ext>
            </a:extLst>
          </p:cNvPr>
          <p:cNvSpPr txBox="1">
            <a:spLocks/>
          </p:cNvSpPr>
          <p:nvPr userDrawn="1"/>
        </p:nvSpPr>
        <p:spPr>
          <a:xfrm>
            <a:off x="11049000" y="457200"/>
            <a:ext cx="695056" cy="685800"/>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B7D6051F-EF20-4D26-A49B-A9D5F0B34CE8}" type="slidenum">
              <a:rPr lang="en-US" sz="3000" smtClean="0">
                <a:solidFill>
                  <a:schemeClr val="bg1"/>
                </a:solidFill>
              </a:rPr>
              <a:pPr algn="ctr"/>
              <a:t>‹#›</a:t>
            </a:fld>
            <a:endParaRPr lang="en-US" sz="3000" dirty="0">
              <a:solidFill>
                <a:schemeClr val="bg1"/>
              </a:solidFill>
            </a:endParaRPr>
          </a:p>
        </p:txBody>
      </p:sp>
    </p:spTree>
    <p:extLst>
      <p:ext uri="{BB962C8B-B14F-4D97-AF65-F5344CB8AC3E}">
        <p14:creationId xmlns:p14="http://schemas.microsoft.com/office/powerpoint/2010/main" val="2066253046"/>
      </p:ext>
    </p:extLst>
  </p:cSld>
  <p:clrMapOvr>
    <a:masterClrMapping/>
  </p:clrMapOvr>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二等辺三角形 10"/>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9" name="Slide Number Placeholder 5">
            <a:extLst>
              <a:ext uri="{FF2B5EF4-FFF2-40B4-BE49-F238E27FC236}">
                <a16:creationId xmlns:a16="http://schemas.microsoft.com/office/drawing/2014/main" id="{C064364F-1F37-4C7B-B31F-2D4F671B2CB9}"/>
              </a:ext>
            </a:extLst>
          </p:cNvPr>
          <p:cNvSpPr txBox="1">
            <a:spLocks/>
          </p:cNvSpPr>
          <p:nvPr userDrawn="1"/>
        </p:nvSpPr>
        <p:spPr>
          <a:xfrm>
            <a:off x="10428556" y="457200"/>
            <a:ext cx="695056" cy="685800"/>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B7D6051F-EF20-4D26-A49B-A9D5F0B34CE8}" type="slidenum">
              <a:rPr lang="en-US" sz="3000" smtClean="0">
                <a:solidFill>
                  <a:schemeClr val="bg1"/>
                </a:solidFill>
              </a:rPr>
              <a:pPr algn="ctr"/>
              <a:t>‹#›</a:t>
            </a:fld>
            <a:endParaRPr lang="en-US" sz="3000" dirty="0">
              <a:solidFill>
                <a:schemeClr val="bg1"/>
              </a:solidFill>
            </a:endParaRPr>
          </a:p>
        </p:txBody>
      </p:sp>
      <p:sp>
        <p:nvSpPr>
          <p:cNvPr id="10" name="Rectangle 9">
            <a:extLst>
              <a:ext uri="{FF2B5EF4-FFF2-40B4-BE49-F238E27FC236}">
                <a16:creationId xmlns:a16="http://schemas.microsoft.com/office/drawing/2014/main" id="{77C29E58-4878-471A-A8CF-FA8607A4052E}"/>
              </a:ext>
            </a:extLst>
          </p:cNvPr>
          <p:cNvSpPr/>
          <p:nvPr userDrawn="1"/>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smtClean="0">
                <a:solidFill>
                  <a:schemeClr val="tx1"/>
                </a:solidFill>
              </a:rPr>
              <a:t>IT18003642</a:t>
            </a:r>
            <a:r>
              <a:rPr lang="en-US" sz="1800" dirty="0" smtClean="0">
                <a:solidFill>
                  <a:schemeClr val="tx1"/>
                </a:solidFill>
              </a:rPr>
              <a:t>   |   </a:t>
            </a:r>
            <a:r>
              <a:rPr lang="en-US" sz="1800" dirty="0" err="1" smtClean="0">
                <a:solidFill>
                  <a:schemeClr val="tx1"/>
                </a:solidFill>
              </a:rPr>
              <a:t>Navanjana</a:t>
            </a:r>
            <a:r>
              <a:rPr lang="en-US" sz="1800" baseline="0" dirty="0" smtClean="0">
                <a:solidFill>
                  <a:schemeClr val="tx1"/>
                </a:solidFill>
              </a:rPr>
              <a:t> </a:t>
            </a:r>
            <a:r>
              <a:rPr lang="en-US" sz="1800" dirty="0" smtClean="0">
                <a:solidFill>
                  <a:schemeClr val="tx1"/>
                </a:solidFill>
              </a:rPr>
              <a:t>E.H.D.T.D.</a:t>
            </a:r>
            <a:r>
              <a:rPr lang="en-US" sz="1800" b="1" dirty="0" smtClean="0">
                <a:solidFill>
                  <a:schemeClr val="tx1"/>
                </a:solidFill>
              </a:rPr>
              <a:t>   </a:t>
            </a:r>
            <a:r>
              <a:rPr lang="en-US" sz="1800" dirty="0">
                <a:solidFill>
                  <a:schemeClr val="tx1"/>
                </a:solidFill>
              </a:rPr>
              <a:t>|   </a:t>
            </a:r>
            <a:r>
              <a:rPr lang="en-US" sz="1800" b="0" dirty="0" smtClean="0">
                <a:solidFill>
                  <a:schemeClr val="tx1"/>
                </a:solidFill>
              </a:rPr>
              <a:t>2021-234</a:t>
            </a:r>
            <a:endParaRPr lang="en-US" sz="1800" b="0" dirty="0">
              <a:solidFill>
                <a:schemeClr val="tx1"/>
              </a:solidFill>
            </a:endParaRPr>
          </a:p>
        </p:txBody>
      </p:sp>
    </p:spTree>
    <p:extLst>
      <p:ext uri="{BB962C8B-B14F-4D97-AF65-F5344CB8AC3E}">
        <p14:creationId xmlns:p14="http://schemas.microsoft.com/office/powerpoint/2010/main" val="979336862"/>
      </p:ext>
    </p:extLst>
  </p:cSld>
  <p:clrMapOvr>
    <a:masterClrMapping/>
  </p:clrMapOvr>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1" name="二等辺三角形 9"/>
          <p:cNvSpPr/>
          <p:nvPr userDrawn="1"/>
        </p:nvSpPr>
        <p:spPr>
          <a:xfrm>
            <a:off x="0" y="6482208"/>
            <a:ext cx="12192000" cy="376686"/>
          </a:xfrm>
          <a:prstGeom prst="triangle">
            <a:avLst>
              <a:gd name="adj" fmla="val 62762"/>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22" name="二等辺三角形 10"/>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26" name="Date Placeholder 3"/>
          <p:cNvSpPr txBox="1">
            <a:spLocks/>
          </p:cNvSpPr>
          <p:nvPr userDrawn="1"/>
        </p:nvSpPr>
        <p:spPr>
          <a:xfrm>
            <a:off x="10333490" y="6477000"/>
            <a:ext cx="990599" cy="381000"/>
          </a:xfrm>
          <a:prstGeom prst="rect">
            <a:avLst/>
          </a:prstGeom>
          <a:solidFill>
            <a:schemeClr val="bg1"/>
          </a:solidFill>
          <a:ln>
            <a:solidFill>
              <a:schemeClr val="bg1"/>
            </a:solidFill>
          </a:ln>
        </p:spPr>
        <p:txBody>
          <a:bodyPr vert="horz" lIns="91440" tIns="45720" rIns="91440" bIns="45720" rtlCol="0" anchor="ctr"/>
          <a:lstStyle>
            <a:defPPr>
              <a:defRPr lang="en-US"/>
            </a:defPPr>
            <a:lvl1pPr marL="0" algn="r" defTabSz="914400" rtl="0" eaLnBrk="1" latinLnBrk="0" hangingPunct="1">
              <a:defRPr sz="1000" b="1" i="0" kern="1200">
                <a:solidFill>
                  <a:schemeClr val="accent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9C9CA7B-DFD4-44B5-8C60-D14B8CD1FB59}" type="datetimeFigureOut">
              <a:rPr lang="en-US" sz="1100" b="1" cap="none" spc="0" smtClean="0">
                <a:ln w="0"/>
                <a:solidFill>
                  <a:schemeClr val="tx1"/>
                </a:solidFill>
                <a:effectLst>
                  <a:outerShdw blurRad="38100" dist="19050" dir="2700000" algn="tl" rotWithShape="0">
                    <a:schemeClr val="dk1">
                      <a:alpha val="40000"/>
                    </a:schemeClr>
                  </a:outerShdw>
                </a:effectLst>
              </a:rPr>
              <a:pPr/>
              <a:t>3/10/2021</a:t>
            </a:fld>
            <a:endParaRPr lang="en-US" b="1" dirty="0"/>
          </a:p>
        </p:txBody>
      </p:sp>
      <p:sp>
        <p:nvSpPr>
          <p:cNvPr id="27" name="Slide Number Placeholder 5">
            <a:extLst>
              <a:ext uri="{FF2B5EF4-FFF2-40B4-BE49-F238E27FC236}">
                <a16:creationId xmlns:a16="http://schemas.microsoft.com/office/drawing/2014/main" id="{C064364F-1F37-4C7B-B31F-2D4F671B2CB9}"/>
              </a:ext>
            </a:extLst>
          </p:cNvPr>
          <p:cNvSpPr txBox="1">
            <a:spLocks/>
          </p:cNvSpPr>
          <p:nvPr userDrawn="1"/>
        </p:nvSpPr>
        <p:spPr>
          <a:xfrm>
            <a:off x="11430000" y="6461593"/>
            <a:ext cx="451453" cy="411814"/>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7D6051F-EF20-4D26-A49B-A9D5F0B34CE8}" type="slidenum">
              <a:rPr lang="en-US" smtClean="0"/>
              <a:pPr/>
              <a:t>‹#›</a:t>
            </a:fld>
            <a:endParaRPr lang="en-US" dirty="0"/>
          </a:p>
        </p:txBody>
      </p:sp>
      <p:pic>
        <p:nvPicPr>
          <p:cNvPr id="24" name="Picture 23" descr="A picture containing photo, table, person, monitor&#10;&#10;Description automatically generated">
            <a:extLst>
              <a:ext uri="{FF2B5EF4-FFF2-40B4-BE49-F238E27FC236}">
                <a16:creationId xmlns:a16="http://schemas.microsoft.com/office/drawing/2014/main" id="{C4A8CD1C-223D-4C87-9519-FDBD49BC597A}"/>
              </a:ext>
            </a:extLst>
          </p:cNvPr>
          <p:cNvPicPr>
            <a:picLocks noChangeAspect="1"/>
          </p:cNvPicPr>
          <p:nvPr userDrawn="1"/>
        </p:nvPicPr>
        <p:blipFill rotWithShape="1">
          <a:blip r:embed="rId3"/>
          <a:srcRect t="90286" r="71976"/>
          <a:stretch/>
        </p:blipFill>
        <p:spPr>
          <a:xfrm>
            <a:off x="0" y="6380879"/>
            <a:ext cx="2514600" cy="490307"/>
          </a:xfrm>
          <a:prstGeom prst="rect">
            <a:avLst/>
          </a:prstGeom>
        </p:spPr>
      </p:pic>
      <p:sp>
        <p:nvSpPr>
          <p:cNvPr id="25" name="Slide Number Placeholder 5">
            <a:extLst>
              <a:ext uri="{FF2B5EF4-FFF2-40B4-BE49-F238E27FC236}">
                <a16:creationId xmlns:a16="http://schemas.microsoft.com/office/drawing/2014/main" id="{C064364F-1F37-4C7B-B31F-2D4F671B2CB9}"/>
              </a:ext>
            </a:extLst>
          </p:cNvPr>
          <p:cNvSpPr txBox="1">
            <a:spLocks/>
          </p:cNvSpPr>
          <p:nvPr userDrawn="1"/>
        </p:nvSpPr>
        <p:spPr>
          <a:xfrm>
            <a:off x="10428556" y="457200"/>
            <a:ext cx="695056" cy="685800"/>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B7D6051F-EF20-4D26-A49B-A9D5F0B34CE8}" type="slidenum">
              <a:rPr lang="en-US" sz="3000" smtClean="0">
                <a:solidFill>
                  <a:schemeClr val="bg1"/>
                </a:solidFill>
              </a:rPr>
              <a:pPr algn="ctr"/>
              <a:t>‹#›</a:t>
            </a:fld>
            <a:endParaRPr lang="en-US" sz="3000" dirty="0">
              <a:solidFill>
                <a:schemeClr val="bg1"/>
              </a:solidFill>
            </a:endParaRPr>
          </a:p>
        </p:txBody>
      </p:sp>
      <p:sp>
        <p:nvSpPr>
          <p:cNvPr id="28" name="Rectangle 27">
            <a:extLst>
              <a:ext uri="{FF2B5EF4-FFF2-40B4-BE49-F238E27FC236}">
                <a16:creationId xmlns:a16="http://schemas.microsoft.com/office/drawing/2014/main" id="{77C29E58-4878-471A-A8CF-FA8607A4052E}"/>
              </a:ext>
            </a:extLst>
          </p:cNvPr>
          <p:cNvSpPr/>
          <p:nvPr userDrawn="1"/>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smtClean="0">
                <a:solidFill>
                  <a:schemeClr val="tx1"/>
                </a:solidFill>
              </a:rPr>
              <a:t>IT18003642</a:t>
            </a:r>
            <a:r>
              <a:rPr lang="en-US" sz="1800" dirty="0" smtClean="0">
                <a:solidFill>
                  <a:schemeClr val="tx1"/>
                </a:solidFill>
              </a:rPr>
              <a:t>   |   </a:t>
            </a:r>
            <a:r>
              <a:rPr lang="en-US" sz="1800" dirty="0" err="1" smtClean="0">
                <a:solidFill>
                  <a:schemeClr val="tx1"/>
                </a:solidFill>
              </a:rPr>
              <a:t>Navanjana</a:t>
            </a:r>
            <a:r>
              <a:rPr lang="en-US" sz="1800" baseline="0" dirty="0" smtClean="0">
                <a:solidFill>
                  <a:schemeClr val="tx1"/>
                </a:solidFill>
              </a:rPr>
              <a:t> </a:t>
            </a:r>
            <a:r>
              <a:rPr lang="en-US" sz="1800" dirty="0" smtClean="0">
                <a:solidFill>
                  <a:schemeClr val="tx1"/>
                </a:solidFill>
              </a:rPr>
              <a:t>E.H.D.T.D.</a:t>
            </a:r>
            <a:r>
              <a:rPr lang="en-US" sz="1800" b="1" dirty="0" smtClean="0">
                <a:solidFill>
                  <a:schemeClr val="tx1"/>
                </a:solidFill>
              </a:rPr>
              <a:t>   </a:t>
            </a:r>
            <a:r>
              <a:rPr lang="en-US" sz="1800" dirty="0">
                <a:solidFill>
                  <a:schemeClr val="tx1"/>
                </a:solidFill>
              </a:rPr>
              <a:t>|   </a:t>
            </a:r>
            <a:r>
              <a:rPr lang="en-US" sz="1800" b="0" dirty="0" smtClean="0">
                <a:solidFill>
                  <a:schemeClr val="tx1"/>
                </a:solidFill>
              </a:rPr>
              <a:t>2021-234</a:t>
            </a:r>
            <a:endParaRPr lang="en-US" sz="1800" b="0" dirty="0">
              <a:solidFill>
                <a:schemeClr val="tx1"/>
              </a:solidFill>
            </a:endParaRPr>
          </a:p>
        </p:txBody>
      </p:sp>
    </p:spTree>
    <p:extLst>
      <p:ext uri="{BB962C8B-B14F-4D97-AF65-F5344CB8AC3E}">
        <p14:creationId xmlns:p14="http://schemas.microsoft.com/office/powerpoint/2010/main" val="3154223850"/>
      </p:ext>
    </p:extLst>
  </p:cSld>
  <p:clrMapOvr>
    <a:masterClrMapping/>
  </p:clrMapOvr>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Overall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Slide Number Placeholder 5">
            <a:extLst>
              <a:ext uri="{FF2B5EF4-FFF2-40B4-BE49-F238E27FC236}">
                <a16:creationId xmlns:a16="http://schemas.microsoft.com/office/drawing/2014/main" id="{C064364F-1F37-4C7B-B31F-2D4F671B2CB9}"/>
              </a:ext>
            </a:extLst>
          </p:cNvPr>
          <p:cNvSpPr txBox="1">
            <a:spLocks/>
          </p:cNvSpPr>
          <p:nvPr userDrawn="1"/>
        </p:nvSpPr>
        <p:spPr>
          <a:xfrm>
            <a:off x="10428556" y="457200"/>
            <a:ext cx="695056" cy="685800"/>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B7D6051F-EF20-4D26-A49B-A9D5F0B34CE8}" type="slidenum">
              <a:rPr lang="en-US" sz="3000" smtClean="0">
                <a:solidFill>
                  <a:schemeClr val="bg1"/>
                </a:solidFill>
              </a:rPr>
              <a:pPr algn="ctr"/>
              <a:t>‹#›</a:t>
            </a:fld>
            <a:endParaRPr lang="en-US" sz="3000" dirty="0">
              <a:solidFill>
                <a:schemeClr val="bg1"/>
              </a:solidFill>
            </a:endParaRPr>
          </a:p>
        </p:txBody>
      </p:sp>
      <p:sp>
        <p:nvSpPr>
          <p:cNvPr id="5" name="Rectangle 4">
            <a:extLst>
              <a:ext uri="{FF2B5EF4-FFF2-40B4-BE49-F238E27FC236}">
                <a16:creationId xmlns:a16="http://schemas.microsoft.com/office/drawing/2014/main" id="{77C29E58-4878-471A-A8CF-FA8607A4052E}"/>
              </a:ext>
            </a:extLst>
          </p:cNvPr>
          <p:cNvSpPr/>
          <p:nvPr userDrawn="1"/>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smtClean="0">
                <a:solidFill>
                  <a:schemeClr val="tx1"/>
                </a:solidFill>
              </a:rPr>
              <a:t>IT18003642</a:t>
            </a:r>
            <a:r>
              <a:rPr lang="en-US" sz="1800" dirty="0" smtClean="0">
                <a:solidFill>
                  <a:schemeClr val="tx1"/>
                </a:solidFill>
              </a:rPr>
              <a:t>   |   </a:t>
            </a:r>
            <a:r>
              <a:rPr lang="en-US" sz="1800" dirty="0" err="1" smtClean="0">
                <a:solidFill>
                  <a:schemeClr val="tx1"/>
                </a:solidFill>
              </a:rPr>
              <a:t>Navanjana</a:t>
            </a:r>
            <a:r>
              <a:rPr lang="en-US" sz="1800" baseline="0" dirty="0" smtClean="0">
                <a:solidFill>
                  <a:schemeClr val="tx1"/>
                </a:solidFill>
              </a:rPr>
              <a:t> </a:t>
            </a:r>
            <a:r>
              <a:rPr lang="en-US" sz="1800" dirty="0" smtClean="0">
                <a:solidFill>
                  <a:schemeClr val="tx1"/>
                </a:solidFill>
              </a:rPr>
              <a:t>E.H.D.T.D.</a:t>
            </a:r>
            <a:r>
              <a:rPr lang="en-US" sz="1800" b="1" dirty="0" smtClean="0">
                <a:solidFill>
                  <a:schemeClr val="tx1"/>
                </a:solidFill>
              </a:rPr>
              <a:t>   </a:t>
            </a:r>
            <a:r>
              <a:rPr lang="en-US" sz="1800" dirty="0">
                <a:solidFill>
                  <a:schemeClr val="tx1"/>
                </a:solidFill>
              </a:rPr>
              <a:t>|   </a:t>
            </a:r>
            <a:r>
              <a:rPr lang="en-US" sz="1800" b="0" dirty="0" smtClean="0">
                <a:solidFill>
                  <a:schemeClr val="tx1"/>
                </a:solidFill>
              </a:rPr>
              <a:t>2021-234</a:t>
            </a:r>
            <a:endParaRPr lang="en-US" sz="1800" b="0" dirty="0">
              <a:solidFill>
                <a:schemeClr val="tx1"/>
              </a:solidFill>
            </a:endParaRPr>
          </a:p>
        </p:txBody>
      </p:sp>
    </p:spTree>
    <p:extLst>
      <p:ext uri="{BB962C8B-B14F-4D97-AF65-F5344CB8AC3E}">
        <p14:creationId xmlns:p14="http://schemas.microsoft.com/office/powerpoint/2010/main" val="2432622175"/>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dirty="0" smtClean="0"/>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3" name="二等辺三角形 11"/>
          <p:cNvSpPr/>
          <p:nvPr userDrawn="1"/>
        </p:nvSpPr>
        <p:spPr>
          <a:xfrm>
            <a:off x="0" y="6406010"/>
            <a:ext cx="12192000" cy="452885"/>
          </a:xfrm>
          <a:prstGeom prst="triangle">
            <a:avLst>
              <a:gd name="adj" fmla="val 85448"/>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24" name="二等辺三角形 9"/>
          <p:cNvSpPr/>
          <p:nvPr userDrawn="1"/>
        </p:nvSpPr>
        <p:spPr>
          <a:xfrm>
            <a:off x="0" y="6482208"/>
            <a:ext cx="12192000" cy="376686"/>
          </a:xfrm>
          <a:prstGeom prst="triangle">
            <a:avLst>
              <a:gd name="adj" fmla="val 62762"/>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25" name="二等辺三角形 10"/>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26" name="Rectangle 25">
            <a:extLst>
              <a:ext uri="{FF2B5EF4-FFF2-40B4-BE49-F238E27FC236}">
                <a16:creationId xmlns:a16="http://schemas.microsoft.com/office/drawing/2014/main" id="{23964ECD-AF15-46E0-ABBC-A3B75EC2C54C}"/>
              </a:ext>
            </a:extLst>
          </p:cNvPr>
          <p:cNvSpPr/>
          <p:nvPr userDrawn="1"/>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smtClean="0">
                <a:solidFill>
                  <a:schemeClr val="tx1"/>
                </a:solidFill>
              </a:rPr>
              <a:t>IT18009446</a:t>
            </a:r>
            <a:r>
              <a:rPr lang="en-US" sz="1800" dirty="0" smtClean="0">
                <a:solidFill>
                  <a:schemeClr val="tx1"/>
                </a:solidFill>
              </a:rPr>
              <a:t>   |   </a:t>
            </a:r>
            <a:r>
              <a:rPr lang="en-US" sz="1800" dirty="0" err="1" smtClean="0">
                <a:solidFill>
                  <a:schemeClr val="tx1"/>
                </a:solidFill>
              </a:rPr>
              <a:t>Amarasekara</a:t>
            </a:r>
            <a:r>
              <a:rPr lang="en-US" sz="1800" baseline="0" dirty="0" smtClean="0">
                <a:solidFill>
                  <a:schemeClr val="tx1"/>
                </a:solidFill>
              </a:rPr>
              <a:t> T.N.E.</a:t>
            </a:r>
            <a:r>
              <a:rPr lang="en-US" sz="1800" b="1" dirty="0" smtClean="0">
                <a:solidFill>
                  <a:schemeClr val="tx1"/>
                </a:solidFill>
              </a:rPr>
              <a:t>   </a:t>
            </a:r>
            <a:r>
              <a:rPr lang="en-US" sz="1800" dirty="0" smtClean="0">
                <a:solidFill>
                  <a:schemeClr val="tx1"/>
                </a:solidFill>
              </a:rPr>
              <a:t>|   </a:t>
            </a:r>
            <a:r>
              <a:rPr lang="en-US" sz="1800" b="0" dirty="0" smtClean="0">
                <a:solidFill>
                  <a:schemeClr val="tx1"/>
                </a:solidFill>
              </a:rPr>
              <a:t>2021-234</a:t>
            </a:r>
            <a:endParaRPr lang="en-US" sz="1800" b="0" dirty="0">
              <a:solidFill>
                <a:schemeClr val="tx1"/>
              </a:solidFill>
            </a:endParaRPr>
          </a:p>
        </p:txBody>
      </p:sp>
      <p:sp>
        <p:nvSpPr>
          <p:cNvPr id="29" name="Date Placeholder 3"/>
          <p:cNvSpPr txBox="1">
            <a:spLocks/>
          </p:cNvSpPr>
          <p:nvPr userDrawn="1"/>
        </p:nvSpPr>
        <p:spPr>
          <a:xfrm>
            <a:off x="10333490" y="6477000"/>
            <a:ext cx="990599" cy="381000"/>
          </a:xfrm>
          <a:prstGeom prst="rect">
            <a:avLst/>
          </a:prstGeom>
          <a:solidFill>
            <a:schemeClr val="bg1"/>
          </a:solidFill>
          <a:ln>
            <a:solidFill>
              <a:schemeClr val="bg1"/>
            </a:solidFill>
          </a:ln>
        </p:spPr>
        <p:txBody>
          <a:bodyPr vert="horz" lIns="91440" tIns="45720" rIns="91440" bIns="45720" rtlCol="0" anchor="ctr"/>
          <a:lstStyle>
            <a:defPPr>
              <a:defRPr lang="en-US"/>
            </a:defPPr>
            <a:lvl1pPr marL="0" algn="r" defTabSz="914400" rtl="0" eaLnBrk="1" latinLnBrk="0" hangingPunct="1">
              <a:defRPr sz="1000" b="1" i="0" kern="1200">
                <a:solidFill>
                  <a:schemeClr val="accent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9C9CA7B-DFD4-44B5-8C60-D14B8CD1FB59}" type="datetimeFigureOut">
              <a:rPr lang="en-US" sz="1100" b="1" cap="none" spc="0" smtClean="0">
                <a:ln w="0"/>
                <a:solidFill>
                  <a:schemeClr val="tx1"/>
                </a:solidFill>
                <a:effectLst>
                  <a:outerShdw blurRad="38100" dist="19050" dir="2700000" algn="tl" rotWithShape="0">
                    <a:schemeClr val="dk1">
                      <a:alpha val="40000"/>
                    </a:schemeClr>
                  </a:outerShdw>
                </a:effectLst>
              </a:rPr>
              <a:pPr/>
              <a:t>3/10/2021</a:t>
            </a:fld>
            <a:endParaRPr lang="en-US" b="1" dirty="0"/>
          </a:p>
        </p:txBody>
      </p:sp>
      <p:sp>
        <p:nvSpPr>
          <p:cNvPr id="30" name="Slide Number Placeholder 5">
            <a:extLst>
              <a:ext uri="{FF2B5EF4-FFF2-40B4-BE49-F238E27FC236}">
                <a16:creationId xmlns:a16="http://schemas.microsoft.com/office/drawing/2014/main" id="{C064364F-1F37-4C7B-B31F-2D4F671B2CB9}"/>
              </a:ext>
            </a:extLst>
          </p:cNvPr>
          <p:cNvSpPr txBox="1">
            <a:spLocks/>
          </p:cNvSpPr>
          <p:nvPr userDrawn="1"/>
        </p:nvSpPr>
        <p:spPr>
          <a:xfrm>
            <a:off x="11430000" y="6461593"/>
            <a:ext cx="451453" cy="411814"/>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7D6051F-EF20-4D26-A49B-A9D5F0B34CE8}" type="slidenum">
              <a:rPr lang="en-US" smtClean="0"/>
              <a:pPr/>
              <a:t>‹#›</a:t>
            </a:fld>
            <a:endParaRPr lang="en-US" dirty="0"/>
          </a:p>
        </p:txBody>
      </p:sp>
      <p:pic>
        <p:nvPicPr>
          <p:cNvPr id="27" name="Picture 26" descr="A picture containing photo, table, person, monitor&#10;&#10;Description automatically generated">
            <a:extLst>
              <a:ext uri="{FF2B5EF4-FFF2-40B4-BE49-F238E27FC236}">
                <a16:creationId xmlns:a16="http://schemas.microsoft.com/office/drawing/2014/main" id="{C4A8CD1C-223D-4C87-9519-FDBD49BC597A}"/>
              </a:ext>
            </a:extLst>
          </p:cNvPr>
          <p:cNvPicPr>
            <a:picLocks noChangeAspect="1"/>
          </p:cNvPicPr>
          <p:nvPr userDrawn="1"/>
        </p:nvPicPr>
        <p:blipFill rotWithShape="1">
          <a:blip r:embed="rId3"/>
          <a:srcRect t="90286" r="71976"/>
          <a:stretch/>
        </p:blipFill>
        <p:spPr>
          <a:xfrm>
            <a:off x="0" y="6380879"/>
            <a:ext cx="2514600" cy="490307"/>
          </a:xfrm>
          <a:prstGeom prst="rect">
            <a:avLst/>
          </a:prstGeom>
        </p:spPr>
      </p:pic>
      <p:sp>
        <p:nvSpPr>
          <p:cNvPr id="28" name="Slide Number Placeholder 5">
            <a:extLst>
              <a:ext uri="{FF2B5EF4-FFF2-40B4-BE49-F238E27FC236}">
                <a16:creationId xmlns:a16="http://schemas.microsoft.com/office/drawing/2014/main" id="{C064364F-1F37-4C7B-B31F-2D4F671B2CB9}"/>
              </a:ext>
            </a:extLst>
          </p:cNvPr>
          <p:cNvSpPr txBox="1">
            <a:spLocks/>
          </p:cNvSpPr>
          <p:nvPr userDrawn="1"/>
        </p:nvSpPr>
        <p:spPr>
          <a:xfrm>
            <a:off x="10428556" y="457200"/>
            <a:ext cx="695056" cy="685800"/>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B7D6051F-EF20-4D26-A49B-A9D5F0B34CE8}" type="slidenum">
              <a:rPr lang="en-US" sz="3000" smtClean="0">
                <a:solidFill>
                  <a:schemeClr val="bg1"/>
                </a:solidFill>
              </a:rPr>
              <a:pPr algn="ctr"/>
              <a:t>‹#›</a:t>
            </a:fld>
            <a:endParaRPr lang="en-US" sz="3000" dirty="0">
              <a:solidFill>
                <a:schemeClr val="bg1"/>
              </a:solidFill>
            </a:endParaRPr>
          </a:p>
        </p:txBody>
      </p:sp>
    </p:spTree>
    <p:extLst>
      <p:ext uri="{BB962C8B-B14F-4D97-AF65-F5344CB8AC3E}">
        <p14:creationId xmlns:p14="http://schemas.microsoft.com/office/powerpoint/2010/main" val="1701622827"/>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userDrawn="1"/>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smtClean="0"/>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3" name="二等辺三角形 10"/>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24" name="Rectangle 23">
            <a:extLst>
              <a:ext uri="{FF2B5EF4-FFF2-40B4-BE49-F238E27FC236}">
                <a16:creationId xmlns:a16="http://schemas.microsoft.com/office/drawing/2014/main" id="{792CF3CE-5C9E-4EC8-AF0D-F844FF5991F9}"/>
              </a:ext>
            </a:extLst>
          </p:cNvPr>
          <p:cNvSpPr/>
          <p:nvPr userDrawn="1"/>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smtClean="0">
                <a:solidFill>
                  <a:schemeClr val="tx1"/>
                </a:solidFill>
              </a:rPr>
              <a:t>IT18009446</a:t>
            </a:r>
            <a:r>
              <a:rPr lang="en-US" sz="1800" dirty="0" smtClean="0">
                <a:solidFill>
                  <a:schemeClr val="tx1"/>
                </a:solidFill>
              </a:rPr>
              <a:t>   |   </a:t>
            </a:r>
            <a:r>
              <a:rPr lang="en-US" sz="1800" dirty="0" err="1" smtClean="0">
                <a:solidFill>
                  <a:schemeClr val="tx1"/>
                </a:solidFill>
              </a:rPr>
              <a:t>Amarasekara</a:t>
            </a:r>
            <a:r>
              <a:rPr lang="en-US" sz="1800" dirty="0" smtClean="0">
                <a:solidFill>
                  <a:schemeClr val="tx1"/>
                </a:solidFill>
              </a:rPr>
              <a:t> T.N.E.</a:t>
            </a:r>
            <a:r>
              <a:rPr lang="en-US" sz="1800" b="1" dirty="0" smtClean="0">
                <a:solidFill>
                  <a:schemeClr val="tx1"/>
                </a:solidFill>
              </a:rPr>
              <a:t>   </a:t>
            </a:r>
            <a:r>
              <a:rPr lang="en-US" sz="1800" dirty="0" smtClean="0">
                <a:solidFill>
                  <a:schemeClr val="tx1"/>
                </a:solidFill>
              </a:rPr>
              <a:t>|   </a:t>
            </a:r>
            <a:r>
              <a:rPr lang="en-US" sz="1800" b="0" dirty="0" smtClean="0">
                <a:solidFill>
                  <a:schemeClr val="tx1"/>
                </a:solidFill>
              </a:rPr>
              <a:t>2021-234</a:t>
            </a:r>
            <a:endParaRPr lang="en-US" sz="1800" b="0" dirty="0">
              <a:solidFill>
                <a:schemeClr val="tx1"/>
              </a:solidFill>
            </a:endParaRPr>
          </a:p>
        </p:txBody>
      </p:sp>
      <p:sp>
        <p:nvSpPr>
          <p:cNvPr id="33" name="Date Placeholder 3"/>
          <p:cNvSpPr txBox="1">
            <a:spLocks/>
          </p:cNvSpPr>
          <p:nvPr userDrawn="1"/>
        </p:nvSpPr>
        <p:spPr>
          <a:xfrm>
            <a:off x="10333490" y="6477000"/>
            <a:ext cx="990599" cy="381000"/>
          </a:xfrm>
          <a:prstGeom prst="rect">
            <a:avLst/>
          </a:prstGeom>
          <a:solidFill>
            <a:schemeClr val="bg1"/>
          </a:solidFill>
          <a:ln>
            <a:solidFill>
              <a:schemeClr val="bg1"/>
            </a:solidFill>
          </a:ln>
        </p:spPr>
        <p:txBody>
          <a:bodyPr vert="horz" lIns="91440" tIns="45720" rIns="91440" bIns="45720" rtlCol="0" anchor="ctr"/>
          <a:lstStyle>
            <a:defPPr>
              <a:defRPr lang="en-US"/>
            </a:defPPr>
            <a:lvl1pPr marL="0" algn="r" defTabSz="914400" rtl="0" eaLnBrk="1" latinLnBrk="0" hangingPunct="1">
              <a:defRPr sz="1000" b="1" i="0" kern="1200">
                <a:solidFill>
                  <a:schemeClr val="accent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9C9CA7B-DFD4-44B5-8C60-D14B8CD1FB59}" type="datetimeFigureOut">
              <a:rPr lang="en-US" sz="1100" b="1" cap="none" spc="0" smtClean="0">
                <a:ln w="0"/>
                <a:solidFill>
                  <a:schemeClr val="tx1"/>
                </a:solidFill>
                <a:effectLst>
                  <a:outerShdw blurRad="38100" dist="19050" dir="2700000" algn="tl" rotWithShape="0">
                    <a:schemeClr val="dk1">
                      <a:alpha val="40000"/>
                    </a:schemeClr>
                  </a:outerShdw>
                </a:effectLst>
              </a:rPr>
              <a:pPr/>
              <a:t>3/10/2021</a:t>
            </a:fld>
            <a:endParaRPr lang="en-US" b="1" dirty="0"/>
          </a:p>
        </p:txBody>
      </p:sp>
      <p:sp>
        <p:nvSpPr>
          <p:cNvPr id="34" name="Slide Number Placeholder 5">
            <a:extLst>
              <a:ext uri="{FF2B5EF4-FFF2-40B4-BE49-F238E27FC236}">
                <a16:creationId xmlns:a16="http://schemas.microsoft.com/office/drawing/2014/main" id="{C064364F-1F37-4C7B-B31F-2D4F671B2CB9}"/>
              </a:ext>
            </a:extLst>
          </p:cNvPr>
          <p:cNvSpPr txBox="1">
            <a:spLocks/>
          </p:cNvSpPr>
          <p:nvPr userDrawn="1"/>
        </p:nvSpPr>
        <p:spPr>
          <a:xfrm>
            <a:off x="11430000" y="6461593"/>
            <a:ext cx="451453" cy="411814"/>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7D6051F-EF20-4D26-A49B-A9D5F0B34CE8}" type="slidenum">
              <a:rPr lang="en-US" smtClean="0"/>
              <a:pPr/>
              <a:t>‹#›</a:t>
            </a:fld>
            <a:endParaRPr lang="en-US" dirty="0"/>
          </a:p>
        </p:txBody>
      </p:sp>
      <p:pic>
        <p:nvPicPr>
          <p:cNvPr id="25" name="Picture 24" descr="A picture containing photo, table, person, monitor&#10;&#10;Description automatically generated">
            <a:extLst>
              <a:ext uri="{FF2B5EF4-FFF2-40B4-BE49-F238E27FC236}">
                <a16:creationId xmlns:a16="http://schemas.microsoft.com/office/drawing/2014/main" id="{C4A8CD1C-223D-4C87-9519-FDBD49BC597A}"/>
              </a:ext>
            </a:extLst>
          </p:cNvPr>
          <p:cNvPicPr>
            <a:picLocks noChangeAspect="1"/>
          </p:cNvPicPr>
          <p:nvPr userDrawn="1"/>
        </p:nvPicPr>
        <p:blipFill rotWithShape="1">
          <a:blip r:embed="rId3"/>
          <a:srcRect t="90286" r="71976"/>
          <a:stretch/>
        </p:blipFill>
        <p:spPr>
          <a:xfrm>
            <a:off x="0" y="6380879"/>
            <a:ext cx="2514600" cy="490307"/>
          </a:xfrm>
          <a:prstGeom prst="rect">
            <a:avLst/>
          </a:prstGeom>
        </p:spPr>
      </p:pic>
      <p:sp>
        <p:nvSpPr>
          <p:cNvPr id="26" name="Slide Number Placeholder 5">
            <a:extLst>
              <a:ext uri="{FF2B5EF4-FFF2-40B4-BE49-F238E27FC236}">
                <a16:creationId xmlns:a16="http://schemas.microsoft.com/office/drawing/2014/main" id="{C064364F-1F37-4C7B-B31F-2D4F671B2CB9}"/>
              </a:ext>
            </a:extLst>
          </p:cNvPr>
          <p:cNvSpPr txBox="1">
            <a:spLocks/>
          </p:cNvSpPr>
          <p:nvPr userDrawn="1"/>
        </p:nvSpPr>
        <p:spPr>
          <a:xfrm>
            <a:off x="10428556" y="457200"/>
            <a:ext cx="695056" cy="685800"/>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B7D6051F-EF20-4D26-A49B-A9D5F0B34CE8}" type="slidenum">
              <a:rPr lang="en-US" sz="3000" smtClean="0">
                <a:solidFill>
                  <a:schemeClr val="bg1"/>
                </a:solidFill>
              </a:rPr>
              <a:pPr algn="ctr"/>
              <a:t>‹#›</a:t>
            </a:fld>
            <a:endParaRPr lang="en-US" sz="3000" dirty="0">
              <a:solidFill>
                <a:schemeClr val="bg1"/>
              </a:solidFill>
            </a:endParaRPr>
          </a:p>
        </p:txBody>
      </p:sp>
    </p:spTree>
    <p:extLst>
      <p:ext uri="{BB962C8B-B14F-4D97-AF65-F5344CB8AC3E}">
        <p14:creationId xmlns:p14="http://schemas.microsoft.com/office/powerpoint/2010/main" val="2418229106"/>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2.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slideLayout" Target="../slideLayouts/slideLayout31.xml"/><Relationship Id="rId18" Type="http://schemas.openxmlformats.org/officeDocument/2006/relationships/slideLayout" Target="../slideLayouts/slideLayout36.xml"/><Relationship Id="rId3" Type="http://schemas.openxmlformats.org/officeDocument/2006/relationships/slideLayout" Target="../slideLayouts/slideLayout21.xml"/><Relationship Id="rId21" Type="http://schemas.openxmlformats.org/officeDocument/2006/relationships/image" Target="../media/image2.png"/><Relationship Id="rId7" Type="http://schemas.openxmlformats.org/officeDocument/2006/relationships/slideLayout" Target="../slideLayouts/slideLayout25.xml"/><Relationship Id="rId12" Type="http://schemas.openxmlformats.org/officeDocument/2006/relationships/slideLayout" Target="../slideLayouts/slideLayout30.xml"/><Relationship Id="rId17" Type="http://schemas.openxmlformats.org/officeDocument/2006/relationships/slideLayout" Target="../slideLayouts/slideLayout35.xml"/><Relationship Id="rId2" Type="http://schemas.openxmlformats.org/officeDocument/2006/relationships/slideLayout" Target="../slideLayouts/slideLayout20.xml"/><Relationship Id="rId16" Type="http://schemas.openxmlformats.org/officeDocument/2006/relationships/slideLayout" Target="../slideLayouts/slideLayout34.xml"/><Relationship Id="rId20" Type="http://schemas.openxmlformats.org/officeDocument/2006/relationships/image" Target="../media/image1.jpeg"/><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5" Type="http://schemas.openxmlformats.org/officeDocument/2006/relationships/slideLayout" Target="../slideLayouts/slideLayout33.xml"/><Relationship Id="rId10" Type="http://schemas.openxmlformats.org/officeDocument/2006/relationships/slideLayout" Target="../slideLayouts/slideLayout28.xml"/><Relationship Id="rId19" Type="http://schemas.openxmlformats.org/officeDocument/2006/relationships/theme" Target="../theme/theme2.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slideLayout" Target="../slideLayouts/slideLayout3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slideLayout" Target="../slideLayouts/slideLayout49.xml"/><Relationship Id="rId18" Type="http://schemas.openxmlformats.org/officeDocument/2006/relationships/slideLayout" Target="../slideLayouts/slideLayout54.xml"/><Relationship Id="rId3" Type="http://schemas.openxmlformats.org/officeDocument/2006/relationships/slideLayout" Target="../slideLayouts/slideLayout39.xml"/><Relationship Id="rId21" Type="http://schemas.openxmlformats.org/officeDocument/2006/relationships/image" Target="../media/image2.png"/><Relationship Id="rId7" Type="http://schemas.openxmlformats.org/officeDocument/2006/relationships/slideLayout" Target="../slideLayouts/slideLayout43.xml"/><Relationship Id="rId12" Type="http://schemas.openxmlformats.org/officeDocument/2006/relationships/slideLayout" Target="../slideLayouts/slideLayout48.xml"/><Relationship Id="rId17" Type="http://schemas.openxmlformats.org/officeDocument/2006/relationships/slideLayout" Target="../slideLayouts/slideLayout53.xml"/><Relationship Id="rId2" Type="http://schemas.openxmlformats.org/officeDocument/2006/relationships/slideLayout" Target="../slideLayouts/slideLayout38.xml"/><Relationship Id="rId16" Type="http://schemas.openxmlformats.org/officeDocument/2006/relationships/slideLayout" Target="../slideLayouts/slideLayout52.xml"/><Relationship Id="rId20" Type="http://schemas.openxmlformats.org/officeDocument/2006/relationships/image" Target="../media/image1.jpeg"/><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5" Type="http://schemas.openxmlformats.org/officeDocument/2006/relationships/slideLayout" Target="../slideLayouts/slideLayout51.xml"/><Relationship Id="rId10" Type="http://schemas.openxmlformats.org/officeDocument/2006/relationships/slideLayout" Target="../slideLayouts/slideLayout46.xml"/><Relationship Id="rId19" Type="http://schemas.openxmlformats.org/officeDocument/2006/relationships/theme" Target="../theme/theme3.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slideLayout" Target="../slideLayouts/slideLayout50.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2.xml"/><Relationship Id="rId13" Type="http://schemas.openxmlformats.org/officeDocument/2006/relationships/slideLayout" Target="../slideLayouts/slideLayout67.xml"/><Relationship Id="rId18" Type="http://schemas.openxmlformats.org/officeDocument/2006/relationships/slideLayout" Target="../slideLayouts/slideLayout72.xml"/><Relationship Id="rId3" Type="http://schemas.openxmlformats.org/officeDocument/2006/relationships/slideLayout" Target="../slideLayouts/slideLayout57.xml"/><Relationship Id="rId21" Type="http://schemas.openxmlformats.org/officeDocument/2006/relationships/image" Target="../media/image2.png"/><Relationship Id="rId7" Type="http://schemas.openxmlformats.org/officeDocument/2006/relationships/slideLayout" Target="../slideLayouts/slideLayout61.xml"/><Relationship Id="rId12" Type="http://schemas.openxmlformats.org/officeDocument/2006/relationships/slideLayout" Target="../slideLayouts/slideLayout66.xml"/><Relationship Id="rId17" Type="http://schemas.openxmlformats.org/officeDocument/2006/relationships/slideLayout" Target="../slideLayouts/slideLayout71.xml"/><Relationship Id="rId2" Type="http://schemas.openxmlformats.org/officeDocument/2006/relationships/slideLayout" Target="../slideLayouts/slideLayout56.xml"/><Relationship Id="rId16" Type="http://schemas.openxmlformats.org/officeDocument/2006/relationships/slideLayout" Target="../slideLayouts/slideLayout70.xml"/><Relationship Id="rId20" Type="http://schemas.openxmlformats.org/officeDocument/2006/relationships/image" Target="../media/image1.jpeg"/><Relationship Id="rId1" Type="http://schemas.openxmlformats.org/officeDocument/2006/relationships/slideLayout" Target="../slideLayouts/slideLayout55.xml"/><Relationship Id="rId6" Type="http://schemas.openxmlformats.org/officeDocument/2006/relationships/slideLayout" Target="../slideLayouts/slideLayout60.xml"/><Relationship Id="rId11" Type="http://schemas.openxmlformats.org/officeDocument/2006/relationships/slideLayout" Target="../slideLayouts/slideLayout65.xml"/><Relationship Id="rId5" Type="http://schemas.openxmlformats.org/officeDocument/2006/relationships/slideLayout" Target="../slideLayouts/slideLayout59.xml"/><Relationship Id="rId15" Type="http://schemas.openxmlformats.org/officeDocument/2006/relationships/slideLayout" Target="../slideLayouts/slideLayout69.xml"/><Relationship Id="rId10" Type="http://schemas.openxmlformats.org/officeDocument/2006/relationships/slideLayout" Target="../slideLayouts/slideLayout64.xml"/><Relationship Id="rId19" Type="http://schemas.openxmlformats.org/officeDocument/2006/relationships/theme" Target="../theme/theme4.xml"/><Relationship Id="rId4" Type="http://schemas.openxmlformats.org/officeDocument/2006/relationships/slideLayout" Target="../slideLayouts/slideLayout58.xml"/><Relationship Id="rId9" Type="http://schemas.openxmlformats.org/officeDocument/2006/relationships/slideLayout" Target="../slideLayouts/slideLayout63.xml"/><Relationship Id="rId14" Type="http://schemas.openxmlformats.org/officeDocument/2006/relationships/slideLayout" Target="../slideLayouts/slideLayout6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5" name="Rectangle 24"/>
          <p:cNvSpPr/>
          <p:nvPr userDrawn="1"/>
        </p:nvSpPr>
        <p:spPr>
          <a:xfrm>
            <a:off x="2547935" y="6400305"/>
            <a:ext cx="9222506" cy="45769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p:cNvGrpSpPr/>
          <p:nvPr userDrawn="1"/>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20">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smtClean="0"/>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r>
              <a:rPr lang="en-US" dirty="0"/>
              <a:t>
              </a:t>
            </a:r>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D57F1E4F-1CFF-5643-939E-217C01CDF565}" type="slidenum">
              <a:rPr lang="en-US" dirty="0"/>
              <a:pPr/>
              <a:t>‹#›</a:t>
            </a:fld>
            <a:endParaRPr lang="en-US" dirty="0"/>
          </a:p>
        </p:txBody>
      </p:sp>
      <p:pic>
        <p:nvPicPr>
          <p:cNvPr id="23" name="Picture 22" descr="A picture containing photo, table, person, monitor&#10;&#10;Description automatically generated">
            <a:extLst>
              <a:ext uri="{FF2B5EF4-FFF2-40B4-BE49-F238E27FC236}">
                <a16:creationId xmlns:a16="http://schemas.microsoft.com/office/drawing/2014/main" id="{0503738D-67F6-4FC8-88E8-C0D768AD3312}"/>
              </a:ext>
            </a:extLst>
          </p:cNvPr>
          <p:cNvPicPr>
            <a:picLocks noChangeAspect="1"/>
          </p:cNvPicPr>
          <p:nvPr userDrawn="1"/>
        </p:nvPicPr>
        <p:blipFill rotWithShape="1">
          <a:blip r:embed="rId21"/>
          <a:srcRect t="90286" r="71976"/>
          <a:stretch/>
        </p:blipFill>
        <p:spPr>
          <a:xfrm>
            <a:off x="0" y="6373302"/>
            <a:ext cx="2514600" cy="490308"/>
          </a:xfrm>
          <a:prstGeom prst="rect">
            <a:avLst/>
          </a:prstGeom>
        </p:spPr>
      </p:pic>
      <p:sp>
        <p:nvSpPr>
          <p:cNvPr id="26" name="Date Placeholder 3"/>
          <p:cNvSpPr txBox="1">
            <a:spLocks/>
          </p:cNvSpPr>
          <p:nvPr userDrawn="1"/>
        </p:nvSpPr>
        <p:spPr>
          <a:xfrm>
            <a:off x="10333490" y="6477000"/>
            <a:ext cx="990599" cy="381000"/>
          </a:xfrm>
          <a:prstGeom prst="rect">
            <a:avLst/>
          </a:prstGeom>
          <a:solidFill>
            <a:schemeClr val="bg1"/>
          </a:solidFill>
          <a:ln>
            <a:solidFill>
              <a:schemeClr val="bg1"/>
            </a:solidFill>
          </a:ln>
        </p:spPr>
        <p:txBody>
          <a:bodyPr vert="horz" lIns="91440" tIns="45720" rIns="91440" bIns="45720" rtlCol="0" anchor="ctr"/>
          <a:lstStyle>
            <a:defPPr>
              <a:defRPr lang="en-US"/>
            </a:defPPr>
            <a:lvl1pPr marL="0" algn="r" defTabSz="914400" rtl="0" eaLnBrk="1" latinLnBrk="0" hangingPunct="1">
              <a:defRPr sz="1000" b="1" i="0" kern="1200">
                <a:solidFill>
                  <a:schemeClr val="accent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9C9CA7B-DFD4-44B5-8C60-D14B8CD1FB59}" type="datetimeFigureOut">
              <a:rPr lang="en-US" sz="1100" b="1" cap="none" spc="0" smtClean="0">
                <a:ln w="0"/>
                <a:solidFill>
                  <a:schemeClr val="tx1"/>
                </a:solidFill>
                <a:effectLst>
                  <a:outerShdw blurRad="38100" dist="19050" dir="2700000" algn="tl" rotWithShape="0">
                    <a:schemeClr val="dk1">
                      <a:alpha val="40000"/>
                    </a:schemeClr>
                  </a:outerShdw>
                </a:effectLst>
              </a:rPr>
              <a:pPr/>
              <a:t>3/10/2021</a:t>
            </a:fld>
            <a:endParaRPr lang="en-US" b="1" dirty="0"/>
          </a:p>
        </p:txBody>
      </p:sp>
      <p:sp>
        <p:nvSpPr>
          <p:cNvPr id="27" name="Slide Number Placeholder 5">
            <a:extLst>
              <a:ext uri="{FF2B5EF4-FFF2-40B4-BE49-F238E27FC236}">
                <a16:creationId xmlns:a16="http://schemas.microsoft.com/office/drawing/2014/main" id="{C064364F-1F37-4C7B-B31F-2D4F671B2CB9}"/>
              </a:ext>
            </a:extLst>
          </p:cNvPr>
          <p:cNvSpPr txBox="1">
            <a:spLocks/>
          </p:cNvSpPr>
          <p:nvPr userDrawn="1"/>
        </p:nvSpPr>
        <p:spPr>
          <a:xfrm>
            <a:off x="11430000" y="6461593"/>
            <a:ext cx="451453" cy="411814"/>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7D6051F-EF20-4D26-A49B-A9D5F0B34CE8}" type="slidenum">
              <a:rPr lang="en-US" smtClean="0"/>
              <a:pPr/>
              <a:t>‹#›</a:t>
            </a:fld>
            <a:endParaRPr lang="en-US" dirty="0"/>
          </a:p>
        </p:txBody>
      </p:sp>
    </p:spTree>
    <p:extLst>
      <p:ext uri="{BB962C8B-B14F-4D97-AF65-F5344CB8AC3E}">
        <p14:creationId xmlns:p14="http://schemas.microsoft.com/office/powerpoint/2010/main" val="703673133"/>
      </p:ext>
    </p:extLst>
  </p:cSld>
  <p:clrMap bg1="lt1" tx1="dk1" bg2="lt2" tx2="dk2" accent1="accent1" accent2="accent2" accent3="accent3" accent4="accent4" accent5="accent5" accent6="accent6" hlink="hlink" folHlink="folHlink"/>
  <p:sldLayoutIdLst>
    <p:sldLayoutId id="2147483719" r:id="rId1"/>
    <p:sldLayoutId id="2147483720" r:id="rId2"/>
    <p:sldLayoutId id="2147483721" r:id="rId3"/>
    <p:sldLayoutId id="2147483722" r:id="rId4"/>
    <p:sldLayoutId id="2147483723" r:id="rId5"/>
    <p:sldLayoutId id="2147483724" r:id="rId6"/>
    <p:sldLayoutId id="2147483725" r:id="rId7"/>
    <p:sldLayoutId id="2147483726" r:id="rId8"/>
    <p:sldLayoutId id="2147483727" r:id="rId9"/>
    <p:sldLayoutId id="2147483728" r:id="rId10"/>
    <p:sldLayoutId id="2147483729" r:id="rId11"/>
    <p:sldLayoutId id="2147483730" r:id="rId12"/>
    <p:sldLayoutId id="2147483731" r:id="rId13"/>
    <p:sldLayoutId id="2147483732" r:id="rId14"/>
    <p:sldLayoutId id="2147483733" r:id="rId15"/>
    <p:sldLayoutId id="2147483734" r:id="rId16"/>
    <p:sldLayoutId id="2147483735" r:id="rId17"/>
    <p:sldLayoutId id="2147483736" r:id="rId18"/>
  </p:sldLayoutIdLst>
  <p:timing>
    <p:tnLst>
      <p:par>
        <p:cTn id="1" dur="indefinite" restart="never" nodeType="tmRoot"/>
      </p:par>
    </p:tnLst>
  </p:timing>
  <p:hf hdr="0" ftr="0"/>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5" name="Rectangle 24"/>
          <p:cNvSpPr/>
          <p:nvPr userDrawn="1"/>
        </p:nvSpPr>
        <p:spPr>
          <a:xfrm>
            <a:off x="2547935" y="6400305"/>
            <a:ext cx="9222506" cy="45769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p:cNvGrpSpPr/>
          <p:nvPr userDrawn="1"/>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20">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smtClean="0"/>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r>
              <a:rPr lang="en-US" dirty="0"/>
              <a:t>
              </a:t>
            </a:r>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D57F1E4F-1CFF-5643-939E-217C01CDF565}" type="slidenum">
              <a:rPr lang="en-US" dirty="0"/>
              <a:pPr/>
              <a:t>‹#›</a:t>
            </a:fld>
            <a:endParaRPr lang="en-US" dirty="0"/>
          </a:p>
        </p:txBody>
      </p:sp>
      <p:pic>
        <p:nvPicPr>
          <p:cNvPr id="23" name="Picture 22" descr="A picture containing photo, table, person, monitor&#10;&#10;Description automatically generated">
            <a:extLst>
              <a:ext uri="{FF2B5EF4-FFF2-40B4-BE49-F238E27FC236}">
                <a16:creationId xmlns:a16="http://schemas.microsoft.com/office/drawing/2014/main" id="{0503738D-67F6-4FC8-88E8-C0D768AD3312}"/>
              </a:ext>
            </a:extLst>
          </p:cNvPr>
          <p:cNvPicPr>
            <a:picLocks noChangeAspect="1"/>
          </p:cNvPicPr>
          <p:nvPr userDrawn="1"/>
        </p:nvPicPr>
        <p:blipFill rotWithShape="1">
          <a:blip r:embed="rId21"/>
          <a:srcRect t="90286" r="71976"/>
          <a:stretch/>
        </p:blipFill>
        <p:spPr>
          <a:xfrm>
            <a:off x="0" y="6373302"/>
            <a:ext cx="2514600" cy="490308"/>
          </a:xfrm>
          <a:prstGeom prst="rect">
            <a:avLst/>
          </a:prstGeom>
        </p:spPr>
      </p:pic>
      <p:sp>
        <p:nvSpPr>
          <p:cNvPr id="26" name="Date Placeholder 3"/>
          <p:cNvSpPr txBox="1">
            <a:spLocks/>
          </p:cNvSpPr>
          <p:nvPr userDrawn="1"/>
        </p:nvSpPr>
        <p:spPr>
          <a:xfrm>
            <a:off x="10333490" y="6477000"/>
            <a:ext cx="990599" cy="381000"/>
          </a:xfrm>
          <a:prstGeom prst="rect">
            <a:avLst/>
          </a:prstGeom>
          <a:solidFill>
            <a:schemeClr val="bg1"/>
          </a:solidFill>
          <a:ln>
            <a:solidFill>
              <a:schemeClr val="bg1"/>
            </a:solidFill>
          </a:ln>
        </p:spPr>
        <p:txBody>
          <a:bodyPr vert="horz" lIns="91440" tIns="45720" rIns="91440" bIns="45720" rtlCol="0" anchor="ctr"/>
          <a:lstStyle>
            <a:defPPr>
              <a:defRPr lang="en-US"/>
            </a:defPPr>
            <a:lvl1pPr marL="0" algn="r" defTabSz="914400" rtl="0" eaLnBrk="1" latinLnBrk="0" hangingPunct="1">
              <a:defRPr sz="1000" b="1" i="0" kern="1200">
                <a:solidFill>
                  <a:schemeClr val="accent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9C9CA7B-DFD4-44B5-8C60-D14B8CD1FB59}" type="datetimeFigureOut">
              <a:rPr lang="en-US" sz="1100" b="1" cap="none" spc="0" smtClean="0">
                <a:ln w="0"/>
                <a:solidFill>
                  <a:schemeClr val="tx1"/>
                </a:solidFill>
                <a:effectLst>
                  <a:outerShdw blurRad="38100" dist="19050" dir="2700000" algn="tl" rotWithShape="0">
                    <a:schemeClr val="dk1">
                      <a:alpha val="40000"/>
                    </a:schemeClr>
                  </a:outerShdw>
                </a:effectLst>
              </a:rPr>
              <a:pPr/>
              <a:t>3/10/2021</a:t>
            </a:fld>
            <a:endParaRPr lang="en-US" b="1" dirty="0"/>
          </a:p>
        </p:txBody>
      </p:sp>
      <p:sp>
        <p:nvSpPr>
          <p:cNvPr id="27" name="Slide Number Placeholder 5">
            <a:extLst>
              <a:ext uri="{FF2B5EF4-FFF2-40B4-BE49-F238E27FC236}">
                <a16:creationId xmlns:a16="http://schemas.microsoft.com/office/drawing/2014/main" id="{C064364F-1F37-4C7B-B31F-2D4F671B2CB9}"/>
              </a:ext>
            </a:extLst>
          </p:cNvPr>
          <p:cNvSpPr txBox="1">
            <a:spLocks/>
          </p:cNvSpPr>
          <p:nvPr userDrawn="1"/>
        </p:nvSpPr>
        <p:spPr>
          <a:xfrm>
            <a:off x="11430000" y="6461593"/>
            <a:ext cx="451453" cy="411814"/>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7D6051F-EF20-4D26-A49B-A9D5F0B34CE8}" type="slidenum">
              <a:rPr lang="en-US" smtClean="0"/>
              <a:pPr/>
              <a:t>‹#›</a:t>
            </a:fld>
            <a:endParaRPr lang="en-US" dirty="0"/>
          </a:p>
        </p:txBody>
      </p:sp>
    </p:spTree>
    <p:extLst>
      <p:ext uri="{BB962C8B-B14F-4D97-AF65-F5344CB8AC3E}">
        <p14:creationId xmlns:p14="http://schemas.microsoft.com/office/powerpoint/2010/main" val="1572038752"/>
      </p:ext>
    </p:extLst>
  </p:cSld>
  <p:clrMap bg1="lt1" tx1="dk1" bg2="lt2" tx2="dk2" accent1="accent1" accent2="accent2" accent3="accent3" accent4="accent4" accent5="accent5" accent6="accent6" hlink="hlink" folHlink="folHlink"/>
  <p:sldLayoutIdLst>
    <p:sldLayoutId id="2147483795" r:id="rId1"/>
    <p:sldLayoutId id="2147483796" r:id="rId2"/>
    <p:sldLayoutId id="2147483797" r:id="rId3"/>
    <p:sldLayoutId id="2147483798" r:id="rId4"/>
    <p:sldLayoutId id="2147483799" r:id="rId5"/>
    <p:sldLayoutId id="2147483800" r:id="rId6"/>
    <p:sldLayoutId id="2147483801" r:id="rId7"/>
    <p:sldLayoutId id="2147483802" r:id="rId8"/>
    <p:sldLayoutId id="2147483803" r:id="rId9"/>
    <p:sldLayoutId id="2147483804" r:id="rId10"/>
    <p:sldLayoutId id="2147483805" r:id="rId11"/>
    <p:sldLayoutId id="2147483806" r:id="rId12"/>
    <p:sldLayoutId id="2147483807" r:id="rId13"/>
    <p:sldLayoutId id="2147483808" r:id="rId14"/>
    <p:sldLayoutId id="2147483809" r:id="rId15"/>
    <p:sldLayoutId id="2147483810" r:id="rId16"/>
    <p:sldLayoutId id="2147483811" r:id="rId17"/>
    <p:sldLayoutId id="2147483812" r:id="rId18"/>
  </p:sldLayoutIdLst>
  <p:timing>
    <p:tnLst>
      <p:par>
        <p:cTn id="1" dur="indefinite" restart="never" nodeType="tmRoot"/>
      </p:par>
    </p:tnLst>
  </p:timing>
  <p:hf hdr="0" ftr="0"/>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5" name="Rectangle 24"/>
          <p:cNvSpPr/>
          <p:nvPr userDrawn="1"/>
        </p:nvSpPr>
        <p:spPr>
          <a:xfrm>
            <a:off x="2547935" y="6400305"/>
            <a:ext cx="9222506" cy="45769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p:cNvGrpSpPr/>
          <p:nvPr userDrawn="1"/>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20">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smtClean="0"/>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r>
              <a:rPr lang="en-US" dirty="0"/>
              <a:t>
              </a:t>
            </a:r>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D57F1E4F-1CFF-5643-939E-217C01CDF565}" type="slidenum">
              <a:rPr lang="en-US" dirty="0"/>
              <a:pPr/>
              <a:t>‹#›</a:t>
            </a:fld>
            <a:endParaRPr lang="en-US" dirty="0"/>
          </a:p>
        </p:txBody>
      </p:sp>
      <p:pic>
        <p:nvPicPr>
          <p:cNvPr id="23" name="Picture 22" descr="A picture containing photo, table, person, monitor&#10;&#10;Description automatically generated">
            <a:extLst>
              <a:ext uri="{FF2B5EF4-FFF2-40B4-BE49-F238E27FC236}">
                <a16:creationId xmlns:a16="http://schemas.microsoft.com/office/drawing/2014/main" id="{0503738D-67F6-4FC8-88E8-C0D768AD3312}"/>
              </a:ext>
            </a:extLst>
          </p:cNvPr>
          <p:cNvPicPr>
            <a:picLocks noChangeAspect="1"/>
          </p:cNvPicPr>
          <p:nvPr userDrawn="1"/>
        </p:nvPicPr>
        <p:blipFill rotWithShape="1">
          <a:blip r:embed="rId21"/>
          <a:srcRect t="90286" r="71976"/>
          <a:stretch/>
        </p:blipFill>
        <p:spPr>
          <a:xfrm>
            <a:off x="0" y="6373302"/>
            <a:ext cx="2514600" cy="490308"/>
          </a:xfrm>
          <a:prstGeom prst="rect">
            <a:avLst/>
          </a:prstGeom>
        </p:spPr>
      </p:pic>
      <p:sp>
        <p:nvSpPr>
          <p:cNvPr id="26" name="Date Placeholder 3"/>
          <p:cNvSpPr txBox="1">
            <a:spLocks/>
          </p:cNvSpPr>
          <p:nvPr userDrawn="1"/>
        </p:nvSpPr>
        <p:spPr>
          <a:xfrm>
            <a:off x="10333490" y="6477000"/>
            <a:ext cx="990599" cy="381000"/>
          </a:xfrm>
          <a:prstGeom prst="rect">
            <a:avLst/>
          </a:prstGeom>
          <a:solidFill>
            <a:schemeClr val="bg1"/>
          </a:solidFill>
          <a:ln>
            <a:solidFill>
              <a:schemeClr val="bg1"/>
            </a:solidFill>
          </a:ln>
        </p:spPr>
        <p:txBody>
          <a:bodyPr vert="horz" lIns="91440" tIns="45720" rIns="91440" bIns="45720" rtlCol="0" anchor="ctr"/>
          <a:lstStyle>
            <a:defPPr>
              <a:defRPr lang="en-US"/>
            </a:defPPr>
            <a:lvl1pPr marL="0" algn="r" defTabSz="914400" rtl="0" eaLnBrk="1" latinLnBrk="0" hangingPunct="1">
              <a:defRPr sz="1000" b="1" i="0" kern="1200">
                <a:solidFill>
                  <a:schemeClr val="accent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9C9CA7B-DFD4-44B5-8C60-D14B8CD1FB59}" type="datetimeFigureOut">
              <a:rPr lang="en-US" sz="1100" b="1" cap="none" spc="0" smtClean="0">
                <a:ln w="0"/>
                <a:solidFill>
                  <a:schemeClr val="tx1"/>
                </a:solidFill>
                <a:effectLst>
                  <a:outerShdw blurRad="38100" dist="19050" dir="2700000" algn="tl" rotWithShape="0">
                    <a:schemeClr val="dk1">
                      <a:alpha val="40000"/>
                    </a:schemeClr>
                  </a:outerShdw>
                </a:effectLst>
              </a:rPr>
              <a:pPr/>
              <a:t>3/10/2021</a:t>
            </a:fld>
            <a:endParaRPr lang="en-US" b="1" dirty="0"/>
          </a:p>
        </p:txBody>
      </p:sp>
      <p:sp>
        <p:nvSpPr>
          <p:cNvPr id="27" name="Slide Number Placeholder 5">
            <a:extLst>
              <a:ext uri="{FF2B5EF4-FFF2-40B4-BE49-F238E27FC236}">
                <a16:creationId xmlns:a16="http://schemas.microsoft.com/office/drawing/2014/main" id="{C064364F-1F37-4C7B-B31F-2D4F671B2CB9}"/>
              </a:ext>
            </a:extLst>
          </p:cNvPr>
          <p:cNvSpPr txBox="1">
            <a:spLocks/>
          </p:cNvSpPr>
          <p:nvPr userDrawn="1"/>
        </p:nvSpPr>
        <p:spPr>
          <a:xfrm>
            <a:off x="11430000" y="6461593"/>
            <a:ext cx="451453" cy="411814"/>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7D6051F-EF20-4D26-A49B-A9D5F0B34CE8}" type="slidenum">
              <a:rPr lang="en-US" smtClean="0"/>
              <a:pPr/>
              <a:t>‹#›</a:t>
            </a:fld>
            <a:endParaRPr lang="en-US" dirty="0"/>
          </a:p>
        </p:txBody>
      </p:sp>
    </p:spTree>
    <p:extLst>
      <p:ext uri="{BB962C8B-B14F-4D97-AF65-F5344CB8AC3E}">
        <p14:creationId xmlns:p14="http://schemas.microsoft.com/office/powerpoint/2010/main" val="413634427"/>
      </p:ext>
    </p:extLst>
  </p:cSld>
  <p:clrMap bg1="lt1" tx1="dk1" bg2="lt2" tx2="dk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 id="2147483768" r:id="rId12"/>
    <p:sldLayoutId id="2147483769" r:id="rId13"/>
    <p:sldLayoutId id="2147483770" r:id="rId14"/>
    <p:sldLayoutId id="2147483771" r:id="rId15"/>
    <p:sldLayoutId id="2147483772" r:id="rId16"/>
    <p:sldLayoutId id="2147483773" r:id="rId17"/>
    <p:sldLayoutId id="2147483774" r:id="rId18"/>
  </p:sldLayoutIdLst>
  <p:timing>
    <p:tnLst>
      <p:par>
        <p:cTn id="1" dur="indefinite" restart="never" nodeType="tmRoot"/>
      </p:par>
    </p:tnLst>
  </p:timing>
  <p:hf hdr="0" ftr="0"/>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5" name="Rectangle 24"/>
          <p:cNvSpPr/>
          <p:nvPr userDrawn="1"/>
        </p:nvSpPr>
        <p:spPr>
          <a:xfrm>
            <a:off x="2547935" y="6400305"/>
            <a:ext cx="9222506" cy="45769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p:cNvGrpSpPr/>
          <p:nvPr userDrawn="1"/>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20">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smtClean="0"/>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r>
              <a:rPr lang="en-US" dirty="0"/>
              <a:t>
              </a:t>
            </a:r>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D57F1E4F-1CFF-5643-939E-217C01CDF565}" type="slidenum">
              <a:rPr lang="en-US" dirty="0"/>
              <a:pPr/>
              <a:t>‹#›</a:t>
            </a:fld>
            <a:endParaRPr lang="en-US" dirty="0"/>
          </a:p>
        </p:txBody>
      </p:sp>
      <p:pic>
        <p:nvPicPr>
          <p:cNvPr id="23" name="Picture 22" descr="A picture containing photo, table, person, monitor&#10;&#10;Description automatically generated">
            <a:extLst>
              <a:ext uri="{FF2B5EF4-FFF2-40B4-BE49-F238E27FC236}">
                <a16:creationId xmlns:a16="http://schemas.microsoft.com/office/drawing/2014/main" id="{0503738D-67F6-4FC8-88E8-C0D768AD3312}"/>
              </a:ext>
            </a:extLst>
          </p:cNvPr>
          <p:cNvPicPr>
            <a:picLocks noChangeAspect="1"/>
          </p:cNvPicPr>
          <p:nvPr userDrawn="1"/>
        </p:nvPicPr>
        <p:blipFill rotWithShape="1">
          <a:blip r:embed="rId21"/>
          <a:srcRect t="90286" r="71976"/>
          <a:stretch/>
        </p:blipFill>
        <p:spPr>
          <a:xfrm>
            <a:off x="0" y="6373302"/>
            <a:ext cx="2514600" cy="490308"/>
          </a:xfrm>
          <a:prstGeom prst="rect">
            <a:avLst/>
          </a:prstGeom>
        </p:spPr>
      </p:pic>
      <p:sp>
        <p:nvSpPr>
          <p:cNvPr id="26" name="Date Placeholder 3"/>
          <p:cNvSpPr txBox="1">
            <a:spLocks/>
          </p:cNvSpPr>
          <p:nvPr userDrawn="1"/>
        </p:nvSpPr>
        <p:spPr>
          <a:xfrm>
            <a:off x="10333490" y="6477000"/>
            <a:ext cx="990599" cy="381000"/>
          </a:xfrm>
          <a:prstGeom prst="rect">
            <a:avLst/>
          </a:prstGeom>
          <a:solidFill>
            <a:schemeClr val="bg1"/>
          </a:solidFill>
          <a:ln>
            <a:solidFill>
              <a:schemeClr val="bg1"/>
            </a:solidFill>
          </a:ln>
        </p:spPr>
        <p:txBody>
          <a:bodyPr vert="horz" lIns="91440" tIns="45720" rIns="91440" bIns="45720" rtlCol="0" anchor="ctr"/>
          <a:lstStyle>
            <a:defPPr>
              <a:defRPr lang="en-US"/>
            </a:defPPr>
            <a:lvl1pPr marL="0" algn="r" defTabSz="914400" rtl="0" eaLnBrk="1" latinLnBrk="0" hangingPunct="1">
              <a:defRPr sz="1000" b="1" i="0" kern="1200">
                <a:solidFill>
                  <a:schemeClr val="accent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9C9CA7B-DFD4-44B5-8C60-D14B8CD1FB59}" type="datetimeFigureOut">
              <a:rPr lang="en-US" sz="1100" b="1" cap="none" spc="0" smtClean="0">
                <a:ln w="0"/>
                <a:solidFill>
                  <a:schemeClr val="tx1"/>
                </a:solidFill>
                <a:effectLst>
                  <a:outerShdw blurRad="38100" dist="19050" dir="2700000" algn="tl" rotWithShape="0">
                    <a:schemeClr val="dk1">
                      <a:alpha val="40000"/>
                    </a:schemeClr>
                  </a:outerShdw>
                </a:effectLst>
              </a:rPr>
              <a:pPr/>
              <a:t>3/10/2021</a:t>
            </a:fld>
            <a:endParaRPr lang="en-US" b="1" dirty="0"/>
          </a:p>
        </p:txBody>
      </p:sp>
      <p:sp>
        <p:nvSpPr>
          <p:cNvPr id="27" name="Slide Number Placeholder 5">
            <a:extLst>
              <a:ext uri="{FF2B5EF4-FFF2-40B4-BE49-F238E27FC236}">
                <a16:creationId xmlns:a16="http://schemas.microsoft.com/office/drawing/2014/main" id="{C064364F-1F37-4C7B-B31F-2D4F671B2CB9}"/>
              </a:ext>
            </a:extLst>
          </p:cNvPr>
          <p:cNvSpPr txBox="1">
            <a:spLocks/>
          </p:cNvSpPr>
          <p:nvPr userDrawn="1"/>
        </p:nvSpPr>
        <p:spPr>
          <a:xfrm>
            <a:off x="11430000" y="6461593"/>
            <a:ext cx="451453" cy="411814"/>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7D6051F-EF20-4D26-A49B-A9D5F0B34CE8}" type="slidenum">
              <a:rPr lang="en-US" smtClean="0"/>
              <a:pPr/>
              <a:t>‹#›</a:t>
            </a:fld>
            <a:endParaRPr lang="en-US" dirty="0"/>
          </a:p>
        </p:txBody>
      </p:sp>
    </p:spTree>
    <p:extLst>
      <p:ext uri="{BB962C8B-B14F-4D97-AF65-F5344CB8AC3E}">
        <p14:creationId xmlns:p14="http://schemas.microsoft.com/office/powerpoint/2010/main" val="558171327"/>
      </p:ext>
    </p:extLst>
  </p:cSld>
  <p:clrMap bg1="lt1" tx1="dk1" bg2="lt2" tx2="dk2" accent1="accent1" accent2="accent2" accent3="accent3" accent4="accent4" accent5="accent5" accent6="accent6" hlink="hlink" folHlink="folHlink"/>
  <p:sldLayoutIdLst>
    <p:sldLayoutId id="2147483776" r:id="rId1"/>
    <p:sldLayoutId id="2147483777" r:id="rId2"/>
    <p:sldLayoutId id="2147483778" r:id="rId3"/>
    <p:sldLayoutId id="2147483779" r:id="rId4"/>
    <p:sldLayoutId id="2147483780" r:id="rId5"/>
    <p:sldLayoutId id="2147483781" r:id="rId6"/>
    <p:sldLayoutId id="2147483782" r:id="rId7"/>
    <p:sldLayoutId id="2147483783" r:id="rId8"/>
    <p:sldLayoutId id="2147483784" r:id="rId9"/>
    <p:sldLayoutId id="2147483785" r:id="rId10"/>
    <p:sldLayoutId id="2147483786" r:id="rId11"/>
    <p:sldLayoutId id="2147483787" r:id="rId12"/>
    <p:sldLayoutId id="2147483788" r:id="rId13"/>
    <p:sldLayoutId id="2147483789" r:id="rId14"/>
    <p:sldLayoutId id="2147483790" r:id="rId15"/>
    <p:sldLayoutId id="2147483791" r:id="rId16"/>
    <p:sldLayoutId id="2147483792" r:id="rId17"/>
    <p:sldLayoutId id="2147483793" r:id="rId18"/>
  </p:sldLayoutIdLst>
  <p:timing>
    <p:tnLst>
      <p:par>
        <p:cTn id="1" dur="indefinite" restart="never" nodeType="tmRoot"/>
      </p:par>
    </p:tnLst>
  </p:timing>
  <p:hf hdr="0" ftr="0"/>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jfif"/><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6.jpeg"/><Relationship Id="rId5" Type="http://schemas.openxmlformats.org/officeDocument/2006/relationships/image" Target="../media/image15.png"/><Relationship Id="rId4" Type="http://schemas.openxmlformats.org/officeDocument/2006/relationships/image" Target="../media/image14.jpeg"/><Relationship Id="rId9" Type="http://schemas.openxmlformats.org/officeDocument/2006/relationships/image" Target="../media/image19.png"/></Relationships>
</file>

<file path=ppt/slides/_rels/slide21.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0.xml"/></Relationships>
</file>

<file path=ppt/slides/_rels/slide3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0.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7.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png"/><Relationship Id="rId1" Type="http://schemas.openxmlformats.org/officeDocument/2006/relationships/slideLayout" Target="../slideLayouts/slideLayout20.xml"/></Relationships>
</file>

<file path=ppt/slides/_rels/slide38.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17.png"/><Relationship Id="rId2" Type="http://schemas.openxmlformats.org/officeDocument/2006/relationships/image" Target="../media/image31.png"/><Relationship Id="rId1" Type="http://schemas.openxmlformats.org/officeDocument/2006/relationships/slideLayout" Target="../slideLayouts/slideLayout20.xml"/><Relationship Id="rId6" Type="http://schemas.openxmlformats.org/officeDocument/2006/relationships/image" Target="../media/image35.jpeg"/><Relationship Id="rId5" Type="http://schemas.openxmlformats.org/officeDocument/2006/relationships/image" Target="../media/image34.png"/><Relationship Id="rId4" Type="http://schemas.openxmlformats.org/officeDocument/2006/relationships/image" Target="../media/image33.jpe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0.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20.xml"/></Relationships>
</file>

<file path=ppt/slides/_rels/slide4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0.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3.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0.xml"/></Relationships>
</file>

<file path=ppt/slides/_rels/slide4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0.xml"/></Relationships>
</file>

<file path=ppt/slides/_rels/slide45.xml.rels><?xml version="1.0" encoding="UTF-8" standalone="yes"?>
<Relationships xmlns="http://schemas.openxmlformats.org/package/2006/relationships"><Relationship Id="rId3" Type="http://schemas.openxmlformats.org/officeDocument/2006/relationships/hyperlink" Target="https://docs.github.com/en/rest/reference/repos" TargetMode="External"/><Relationship Id="rId2" Type="http://schemas.openxmlformats.org/officeDocument/2006/relationships/hyperlink" Target="https://towardsdatascience.com/github-user-insights-using-github-api-data-collection-and-analysis-5b7dca1ab214" TargetMode="External"/><Relationship Id="rId1" Type="http://schemas.openxmlformats.org/officeDocument/2006/relationships/slideLayout" Target="../slideLayouts/slideLayout20.xml"/><Relationship Id="rId4" Type="http://schemas.openxmlformats.org/officeDocument/2006/relationships/hyperlink" Target="https://docs.github.com/en/rest/reference/users" TargetMode="External"/></Relationships>
</file>

<file path=ppt/slides/_rels/slide4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9.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4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5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8.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5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jpg"/><Relationship Id="rId1" Type="http://schemas.openxmlformats.org/officeDocument/2006/relationships/slideLayout" Target="../slideLayouts/slideLayout38.xml"/></Relationships>
</file>

<file path=ppt/slides/_rels/slide55.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17.png"/><Relationship Id="rId2" Type="http://schemas.openxmlformats.org/officeDocument/2006/relationships/image" Target="../media/image31.png"/><Relationship Id="rId1" Type="http://schemas.openxmlformats.org/officeDocument/2006/relationships/slideLayout" Target="../slideLayouts/slideLayout38.xml"/><Relationship Id="rId6" Type="http://schemas.openxmlformats.org/officeDocument/2006/relationships/image" Target="../media/image35.jpeg"/><Relationship Id="rId5" Type="http://schemas.openxmlformats.org/officeDocument/2006/relationships/image" Target="../media/image34.png"/><Relationship Id="rId4" Type="http://schemas.openxmlformats.org/officeDocument/2006/relationships/image" Target="../media/image33.jpeg"/></Relationships>
</file>

<file path=ppt/slides/_rels/slide56.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38.xml"/></Relationships>
</file>

<file path=ppt/slides/_rels/slide5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8.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59.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3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8.xml"/></Relationships>
</file>

<file path=ppt/slides/_rels/slide61.xml.rels><?xml version="1.0" encoding="UTF-8" standalone="yes"?>
<Relationships xmlns="http://schemas.openxmlformats.org/package/2006/relationships"><Relationship Id="rId2" Type="http://schemas.openxmlformats.org/officeDocument/2006/relationships/hyperlink" Target="https://arxiv.org/abs/1403.0485" TargetMode="External"/><Relationship Id="rId1" Type="http://schemas.openxmlformats.org/officeDocument/2006/relationships/slideLayout" Target="../slideLayouts/slideLayout38.xml"/></Relationships>
</file>

<file path=ppt/slides/_rels/slide6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5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6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56.xml"/></Relationships>
</file>

<file path=ppt/slides/_rels/slide6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56.xml"/></Relationships>
</file>

<file path=ppt/slides/_rels/slide6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56.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7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56.xml"/></Relationships>
</file>

<file path=ppt/slides/_rels/slide7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56.xml"/></Relationships>
</file>

<file path=ppt/slides/_rels/slide7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5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7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5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7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56.xml"/></Relationships>
</file>

<file path=ppt/slides/_rels/slide7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56.xml"/></Relationships>
</file>

<file path=ppt/slides/_rels/slide7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56.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8.xml"/></Relationships>
</file>

<file path=ppt/slides/_rels/slide80.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7.png"/><Relationship Id="rId7" Type="http://schemas.openxmlformats.org/officeDocument/2006/relationships/image" Target="../media/image17.png"/><Relationship Id="rId2" Type="http://schemas.openxmlformats.org/officeDocument/2006/relationships/image" Target="../media/image31.png"/><Relationship Id="rId1" Type="http://schemas.openxmlformats.org/officeDocument/2006/relationships/slideLayout" Target="../slideLayouts/slideLayout56.xml"/><Relationship Id="rId6" Type="http://schemas.openxmlformats.org/officeDocument/2006/relationships/image" Target="../media/image59.jpeg"/><Relationship Id="rId5" Type="http://schemas.openxmlformats.org/officeDocument/2006/relationships/image" Target="../media/image34.png"/><Relationship Id="rId4" Type="http://schemas.openxmlformats.org/officeDocument/2006/relationships/image" Target="../media/image58.jpeg"/></Relationships>
</file>

<file path=ppt/slides/_rels/slide81.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56.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8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5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8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475E098-F3D0-453C-BBF5-A7C840F21FD8}"/>
              </a:ext>
            </a:extLst>
          </p:cNvPr>
          <p:cNvSpPr>
            <a:spLocks noGrp="1"/>
          </p:cNvSpPr>
          <p:nvPr>
            <p:ph type="ctrTitle"/>
          </p:nvPr>
        </p:nvSpPr>
        <p:spPr/>
        <p:txBody>
          <a:bodyPr/>
          <a:lstStyle/>
          <a:p>
            <a:r>
              <a:rPr lang="en-US" dirty="0" smtClean="0"/>
              <a:t>SMART PROJECT MANAGEMENT SYSTEM</a:t>
            </a:r>
            <a:endParaRPr lang="en-US" dirty="0"/>
          </a:p>
        </p:txBody>
      </p:sp>
      <p:sp>
        <p:nvSpPr>
          <p:cNvPr id="5" name="Subtitle 4">
            <a:extLst>
              <a:ext uri="{FF2B5EF4-FFF2-40B4-BE49-F238E27FC236}">
                <a16:creationId xmlns:a16="http://schemas.microsoft.com/office/drawing/2014/main" id="{288F3F03-40A0-499D-BDCC-A8E886D9D7C4}"/>
              </a:ext>
            </a:extLst>
          </p:cNvPr>
          <p:cNvSpPr>
            <a:spLocks noGrp="1"/>
          </p:cNvSpPr>
          <p:nvPr>
            <p:ph type="subTitle" idx="1"/>
          </p:nvPr>
        </p:nvSpPr>
        <p:spPr/>
        <p:txBody>
          <a:bodyPr/>
          <a:lstStyle/>
          <a:p>
            <a:r>
              <a:rPr lang="en-US" dirty="0" smtClean="0"/>
              <a:t>2021-234</a:t>
            </a:r>
            <a:endParaRPr lang="en-US" dirty="0"/>
          </a:p>
        </p:txBody>
      </p:sp>
    </p:spTree>
    <p:extLst>
      <p:ext uri="{BB962C8B-B14F-4D97-AF65-F5344CB8AC3E}">
        <p14:creationId xmlns:p14="http://schemas.microsoft.com/office/powerpoint/2010/main" val="381388731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066800" y="3200400"/>
            <a:ext cx="5093446" cy="2808755"/>
          </a:xfrm>
        </p:spPr>
        <p:txBody>
          <a:bodyPr/>
          <a:lstStyle/>
          <a:p>
            <a:r>
              <a:rPr lang="en-US" dirty="0" smtClean="0"/>
              <a:t>IT18009446 </a:t>
            </a:r>
            <a:r>
              <a:rPr lang="en-US" dirty="0" err="1" smtClean="0"/>
              <a:t>Amarasekara</a:t>
            </a:r>
            <a:r>
              <a:rPr lang="en-US" dirty="0" smtClean="0"/>
              <a:t> T.N.E.</a:t>
            </a:r>
            <a:br>
              <a:rPr lang="en-US" dirty="0" smtClean="0"/>
            </a:br>
            <a:r>
              <a:rPr lang="en-US" dirty="0" smtClean="0"/>
              <a:t/>
            </a:r>
            <a:br>
              <a:rPr lang="en-US" dirty="0" smtClean="0"/>
            </a:br>
            <a:r>
              <a:rPr lang="en-US" sz="5400" dirty="0" smtClean="0">
                <a:solidFill>
                  <a:srgbClr val="E17509"/>
                </a:solidFill>
                <a:latin typeface="Bell MT" panose="02020503060305020303" pitchFamily="18" charset="0"/>
              </a:rPr>
              <a:t>IT</a:t>
            </a:r>
            <a:endParaRPr lang="en-US" sz="5400" dirty="0">
              <a:solidFill>
                <a:srgbClr val="E17509"/>
              </a:solidFill>
              <a:latin typeface="Bell MT" panose="02020503060305020303" pitchFamily="18"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9200" y="914400"/>
            <a:ext cx="1981200" cy="198120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7" name="Title 3"/>
          <p:cNvSpPr txBox="1">
            <a:spLocks/>
          </p:cNvSpPr>
          <p:nvPr/>
        </p:nvSpPr>
        <p:spPr bwMode="gray">
          <a:xfrm>
            <a:off x="6553200" y="1219200"/>
            <a:ext cx="5105400" cy="2514600"/>
          </a:xfrm>
          <a:prstGeom prst="rect">
            <a:avLst/>
          </a:prstGeom>
        </p:spPr>
        <p:txBody>
          <a:bodyPr vert="horz" lIns="91440" tIns="45720" rIns="91440" bIns="45720" rtlCol="0" anchor="ctr">
            <a:noAutofit/>
          </a:bodyPr>
          <a:lstStyle>
            <a:lvl1pPr algn="l" defTabSz="457200" rtl="0" eaLnBrk="1" latinLnBrk="0" hangingPunct="1">
              <a:spcBef>
                <a:spcPct val="0"/>
              </a:spcBef>
              <a:buNone/>
              <a:defRPr sz="4000" b="0" i="0" kern="1200" cap="none">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nSpc>
                <a:spcPct val="150000"/>
              </a:lnSpc>
            </a:pPr>
            <a:r>
              <a:rPr lang="en-US" dirty="0" smtClean="0">
                <a:solidFill>
                  <a:srgbClr val="545454"/>
                </a:solidFill>
              </a:rPr>
              <a:t>Research Section 1</a:t>
            </a:r>
            <a:endParaRPr lang="en-US" dirty="0">
              <a:solidFill>
                <a:srgbClr val="545454"/>
              </a:solidFill>
            </a:endParaRPr>
          </a:p>
          <a:p>
            <a:pPr>
              <a:lnSpc>
                <a:spcPct val="150000"/>
              </a:lnSpc>
            </a:pPr>
            <a:r>
              <a:rPr lang="en-US" sz="2000" dirty="0" smtClean="0">
                <a:solidFill>
                  <a:srgbClr val="545454"/>
                </a:solidFill>
              </a:rPr>
              <a:t>Automate Project Group Generation</a:t>
            </a:r>
          </a:p>
        </p:txBody>
      </p:sp>
    </p:spTree>
    <p:extLst>
      <p:ext uri="{BB962C8B-B14F-4D97-AF65-F5344CB8AC3E}">
        <p14:creationId xmlns:p14="http://schemas.microsoft.com/office/powerpoint/2010/main" val="218140999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5E8883F-180F-41FF-B53F-EF49BD9568CA}"/>
              </a:ext>
            </a:extLst>
          </p:cNvPr>
          <p:cNvSpPr>
            <a:spLocks noGrp="1"/>
          </p:cNvSpPr>
          <p:nvPr>
            <p:ph type="title"/>
          </p:nvPr>
        </p:nvSpPr>
        <p:spPr>
          <a:xfrm>
            <a:off x="914400" y="2897776"/>
            <a:ext cx="4351025" cy="759824"/>
          </a:xfrm>
        </p:spPr>
        <p:txBody>
          <a:bodyPr/>
          <a:lstStyle/>
          <a:p>
            <a:r>
              <a:rPr lang="en-US" dirty="0"/>
              <a:t>Introduction</a:t>
            </a:r>
          </a:p>
        </p:txBody>
      </p:sp>
      <p:sp>
        <p:nvSpPr>
          <p:cNvPr id="6" name="Text Placeholder 5">
            <a:extLst>
              <a:ext uri="{FF2B5EF4-FFF2-40B4-BE49-F238E27FC236}">
                <a16:creationId xmlns:a16="http://schemas.microsoft.com/office/drawing/2014/main" id="{1A53AEB1-B06A-4385-9D7D-63D45599F0F2}"/>
              </a:ext>
            </a:extLst>
          </p:cNvPr>
          <p:cNvSpPr>
            <a:spLocks noGrp="1"/>
          </p:cNvSpPr>
          <p:nvPr>
            <p:ph type="body" idx="1"/>
          </p:nvPr>
        </p:nvSpPr>
        <p:spPr>
          <a:xfrm>
            <a:off x="6629400" y="1295400"/>
            <a:ext cx="4495800" cy="5029200"/>
          </a:xfrm>
        </p:spPr>
        <p:txBody>
          <a:bodyPr>
            <a:normAutofit/>
          </a:bodyPr>
          <a:lstStyle/>
          <a:p>
            <a:pPr marL="342900" indent="-342900">
              <a:buFont typeface="Arial" panose="020B0604020202020204" pitchFamily="34" charset="0"/>
              <a:buChar char="•"/>
            </a:pPr>
            <a:r>
              <a:rPr lang="en-US" dirty="0" smtClean="0">
                <a:solidFill>
                  <a:srgbClr val="E17509"/>
                </a:solidFill>
              </a:rPr>
              <a:t>Background</a:t>
            </a:r>
          </a:p>
          <a:p>
            <a:pPr marL="342900" indent="-342900">
              <a:buFont typeface="Arial" panose="020B0604020202020204" pitchFamily="34" charset="0"/>
              <a:buChar char="•"/>
            </a:pPr>
            <a:r>
              <a:rPr lang="en-US" dirty="0">
                <a:solidFill>
                  <a:srgbClr val="E17509"/>
                </a:solidFill>
              </a:rPr>
              <a:t>Research </a:t>
            </a:r>
            <a:r>
              <a:rPr lang="en-US" dirty="0" smtClean="0">
                <a:solidFill>
                  <a:srgbClr val="E17509"/>
                </a:solidFill>
              </a:rPr>
              <a:t>Question</a:t>
            </a:r>
          </a:p>
          <a:p>
            <a:pPr marL="342900" indent="-342900">
              <a:buFont typeface="Arial" panose="020B0604020202020204" pitchFamily="34" charset="0"/>
              <a:buChar char="•"/>
            </a:pPr>
            <a:r>
              <a:rPr lang="en-US" dirty="0">
                <a:solidFill>
                  <a:srgbClr val="E17509"/>
                </a:solidFill>
              </a:rPr>
              <a:t>Existing Researches &amp; </a:t>
            </a:r>
            <a:r>
              <a:rPr lang="en-US" dirty="0" smtClean="0">
                <a:solidFill>
                  <a:srgbClr val="E17509"/>
                </a:solidFill>
              </a:rPr>
              <a:t>solutions</a:t>
            </a:r>
          </a:p>
          <a:p>
            <a:pPr marL="342900" indent="-342900">
              <a:buFont typeface="Arial" panose="020B0604020202020204" pitchFamily="34" charset="0"/>
              <a:buChar char="•"/>
            </a:pPr>
            <a:r>
              <a:rPr lang="en-US" dirty="0" smtClean="0">
                <a:solidFill>
                  <a:srgbClr val="E17509"/>
                </a:solidFill>
              </a:rPr>
              <a:t>Research Gap</a:t>
            </a:r>
          </a:p>
          <a:p>
            <a:pPr marL="342900" indent="-342900">
              <a:buFont typeface="Arial" panose="020B0604020202020204" pitchFamily="34" charset="0"/>
              <a:buChar char="•"/>
            </a:pPr>
            <a:r>
              <a:rPr lang="en-US" dirty="0" smtClean="0">
                <a:solidFill>
                  <a:srgbClr val="E17509"/>
                </a:solidFill>
              </a:rPr>
              <a:t>Specific </a:t>
            </a:r>
            <a:r>
              <a:rPr lang="en-US" dirty="0">
                <a:solidFill>
                  <a:srgbClr val="E17509"/>
                </a:solidFill>
              </a:rPr>
              <a:t>and Sub </a:t>
            </a:r>
            <a:r>
              <a:rPr lang="en-US" dirty="0" smtClean="0">
                <a:solidFill>
                  <a:srgbClr val="E17509"/>
                </a:solidFill>
              </a:rPr>
              <a:t>Objectives</a:t>
            </a:r>
            <a:endParaRPr lang="en-US" dirty="0">
              <a:solidFill>
                <a:srgbClr val="E17509"/>
              </a:solidFill>
            </a:endParaRPr>
          </a:p>
        </p:txBody>
      </p:sp>
    </p:spTree>
    <p:extLst>
      <p:ext uri="{BB962C8B-B14F-4D97-AF65-F5344CB8AC3E}">
        <p14:creationId xmlns:p14="http://schemas.microsoft.com/office/powerpoint/2010/main" val="127528358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p:txBody>
          <a:bodyPr/>
          <a:lstStyle/>
          <a:p>
            <a:r>
              <a:rPr lang="en-US" dirty="0" smtClean="0"/>
              <a:t>Background</a:t>
            </a:r>
            <a:endParaRPr lang="en-US" dirty="0"/>
          </a:p>
        </p:txBody>
      </p:sp>
      <p:sp>
        <p:nvSpPr>
          <p:cNvPr id="6" name="Content Placeholder 5">
            <a:extLst>
              <a:ext uri="{FF2B5EF4-FFF2-40B4-BE49-F238E27FC236}">
                <a16:creationId xmlns:a16="http://schemas.microsoft.com/office/drawing/2014/main" id="{F7E461F4-E6D8-4801-94AA-9B72FC99FFED}"/>
              </a:ext>
            </a:extLst>
          </p:cNvPr>
          <p:cNvSpPr>
            <a:spLocks noGrp="1"/>
          </p:cNvSpPr>
          <p:nvPr>
            <p:ph idx="1"/>
          </p:nvPr>
        </p:nvSpPr>
        <p:spPr>
          <a:xfrm>
            <a:off x="1154954" y="2362200"/>
            <a:ext cx="6160246" cy="3886200"/>
          </a:xfrm>
        </p:spPr>
        <p:txBody>
          <a:bodyPr>
            <a:normAutofit/>
          </a:bodyPr>
          <a:lstStyle/>
          <a:p>
            <a:pPr algn="just"/>
            <a:r>
              <a:rPr lang="en-US" dirty="0" smtClean="0"/>
              <a:t>Student Grouping for the group projects is a time consuming process.</a:t>
            </a:r>
          </a:p>
          <a:p>
            <a:pPr algn="just"/>
            <a:r>
              <a:rPr lang="en-US" dirty="0" smtClean="0"/>
              <a:t>According to the existing grouping strategies in project practical teaching, teachers often grouping students according to their,</a:t>
            </a:r>
          </a:p>
          <a:p>
            <a:pPr lvl="1" algn="just">
              <a:buFont typeface="+mj-lt"/>
              <a:buAutoNum type="arabicPeriod"/>
            </a:pPr>
            <a:r>
              <a:rPr lang="en-US" dirty="0"/>
              <a:t>Willingness</a:t>
            </a:r>
          </a:p>
          <a:p>
            <a:pPr lvl="1" algn="just">
              <a:buFont typeface="+mj-lt"/>
              <a:buAutoNum type="arabicPeriod"/>
            </a:pPr>
            <a:r>
              <a:rPr lang="en-US" dirty="0"/>
              <a:t>enrollment numbers</a:t>
            </a:r>
          </a:p>
          <a:p>
            <a:pPr lvl="1" algn="just">
              <a:buFont typeface="+mj-lt"/>
              <a:buAutoNum type="arabicPeriod"/>
            </a:pPr>
            <a:r>
              <a:rPr lang="en-US" dirty="0"/>
              <a:t>dividing them into groups at random [1</a:t>
            </a:r>
            <a:r>
              <a:rPr lang="en-US" dirty="0" smtClean="0"/>
              <a:t>].</a:t>
            </a:r>
          </a:p>
          <a:p>
            <a:pPr algn="just"/>
            <a:r>
              <a:rPr lang="en-US" dirty="0" smtClean="0"/>
              <a:t>Manual Grouping or the random grouping is not an effective or an efficient way to do it.</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43800" y="3124200"/>
            <a:ext cx="4090034" cy="2690812"/>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65849858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p:txBody>
          <a:bodyPr/>
          <a:lstStyle/>
          <a:p>
            <a:r>
              <a:rPr lang="en-US" dirty="0" smtClean="0"/>
              <a:t>Research Question</a:t>
            </a:r>
            <a:endParaRPr lang="en-US" dirty="0"/>
          </a:p>
        </p:txBody>
      </p:sp>
      <p:sp>
        <p:nvSpPr>
          <p:cNvPr id="6" name="Content Placeholder 5">
            <a:extLst>
              <a:ext uri="{FF2B5EF4-FFF2-40B4-BE49-F238E27FC236}">
                <a16:creationId xmlns:a16="http://schemas.microsoft.com/office/drawing/2014/main" id="{F7E461F4-E6D8-4801-94AA-9B72FC99FFED}"/>
              </a:ext>
            </a:extLst>
          </p:cNvPr>
          <p:cNvSpPr>
            <a:spLocks noGrp="1"/>
          </p:cNvSpPr>
          <p:nvPr>
            <p:ph idx="1"/>
          </p:nvPr>
        </p:nvSpPr>
        <p:spPr>
          <a:xfrm>
            <a:off x="1154954" y="2362200"/>
            <a:ext cx="5626846" cy="3810000"/>
          </a:xfrm>
        </p:spPr>
        <p:txBody>
          <a:bodyPr>
            <a:normAutofit/>
          </a:bodyPr>
          <a:lstStyle/>
          <a:p>
            <a:pPr algn="just">
              <a:lnSpc>
                <a:spcPct val="120000"/>
              </a:lnSpc>
            </a:pPr>
            <a:r>
              <a:rPr lang="en-US" dirty="0" smtClean="0"/>
              <a:t>Is random student group generation effective for group projects?</a:t>
            </a:r>
          </a:p>
          <a:p>
            <a:pPr algn="just">
              <a:lnSpc>
                <a:spcPct val="120000"/>
              </a:lnSpc>
            </a:pPr>
            <a:r>
              <a:rPr lang="en-US" dirty="0" smtClean="0"/>
              <a:t>What are the other possible ways to automate group generation instead of random group generation?</a:t>
            </a:r>
          </a:p>
          <a:p>
            <a:pPr algn="just">
              <a:lnSpc>
                <a:spcPct val="120000"/>
              </a:lnSpc>
            </a:pPr>
            <a:r>
              <a:rPr lang="en-US" dirty="0" smtClean="0"/>
              <a:t>What </a:t>
            </a:r>
            <a:r>
              <a:rPr lang="en-US" dirty="0" smtClean="0"/>
              <a:t>should be considered when we group students?</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05800" y="2590800"/>
            <a:ext cx="2827624" cy="3124200"/>
          </a:xfrm>
          <a:prstGeom prst="rect">
            <a:avLst/>
          </a:prstGeom>
        </p:spPr>
      </p:pic>
    </p:spTree>
    <p:extLst>
      <p:ext uri="{BB962C8B-B14F-4D97-AF65-F5344CB8AC3E}">
        <p14:creationId xmlns:p14="http://schemas.microsoft.com/office/powerpoint/2010/main" val="65934375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p:txBody>
          <a:bodyPr/>
          <a:lstStyle/>
          <a:p>
            <a:r>
              <a:rPr lang="en-US" dirty="0" smtClean="0"/>
              <a:t>Existing Researches &amp; Solutions</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886290986"/>
              </p:ext>
            </p:extLst>
          </p:nvPr>
        </p:nvGraphicFramePr>
        <p:xfrm>
          <a:off x="990600" y="2590800"/>
          <a:ext cx="10210800" cy="3114040"/>
        </p:xfrm>
        <a:graphic>
          <a:graphicData uri="http://schemas.openxmlformats.org/drawingml/2006/table">
            <a:tbl>
              <a:tblPr firstRow="1" bandRow="1">
                <a:tableStyleId>{5C22544A-7EE6-4342-B048-85BDC9FD1C3A}</a:tableStyleId>
              </a:tblPr>
              <a:tblGrid>
                <a:gridCol w="6781800">
                  <a:extLst>
                    <a:ext uri="{9D8B030D-6E8A-4147-A177-3AD203B41FA5}">
                      <a16:colId xmlns:a16="http://schemas.microsoft.com/office/drawing/2014/main" val="4204844011"/>
                    </a:ext>
                  </a:extLst>
                </a:gridCol>
                <a:gridCol w="1295400">
                  <a:extLst>
                    <a:ext uri="{9D8B030D-6E8A-4147-A177-3AD203B41FA5}">
                      <a16:colId xmlns:a16="http://schemas.microsoft.com/office/drawing/2014/main" val="2620809337"/>
                    </a:ext>
                  </a:extLst>
                </a:gridCol>
                <a:gridCol w="2133600">
                  <a:extLst>
                    <a:ext uri="{9D8B030D-6E8A-4147-A177-3AD203B41FA5}">
                      <a16:colId xmlns:a16="http://schemas.microsoft.com/office/drawing/2014/main" val="1621998282"/>
                    </a:ext>
                  </a:extLst>
                </a:gridCol>
              </a:tblGrid>
              <a:tr h="370840">
                <a:tc>
                  <a:txBody>
                    <a:bodyPr/>
                    <a:lstStyle/>
                    <a:p>
                      <a:pPr algn="ctr"/>
                      <a:r>
                        <a:rPr lang="en-US" dirty="0" smtClean="0"/>
                        <a:t>Title</a:t>
                      </a:r>
                      <a:endParaRPr lang="en-US" dirty="0"/>
                    </a:p>
                  </a:txBody>
                  <a:tcPr/>
                </a:tc>
                <a:tc>
                  <a:txBody>
                    <a:bodyPr/>
                    <a:lstStyle/>
                    <a:p>
                      <a:pPr algn="ctr"/>
                      <a:r>
                        <a:rPr lang="en-US" smtClean="0"/>
                        <a:t>Authors</a:t>
                      </a:r>
                      <a:endParaRPr lang="en-US" dirty="0"/>
                    </a:p>
                  </a:txBody>
                  <a:tcPr/>
                </a:tc>
                <a:tc>
                  <a:txBody>
                    <a:bodyPr/>
                    <a:lstStyle/>
                    <a:p>
                      <a:pPr algn="ctr"/>
                      <a:r>
                        <a:rPr lang="en-US" dirty="0" smtClean="0"/>
                        <a:t>Published</a:t>
                      </a:r>
                      <a:r>
                        <a:rPr lang="en-US" baseline="0" dirty="0" smtClean="0"/>
                        <a:t> Year</a:t>
                      </a:r>
                      <a:endParaRPr lang="en-US" dirty="0"/>
                    </a:p>
                  </a:txBody>
                  <a:tcPr/>
                </a:tc>
                <a:extLst>
                  <a:ext uri="{0D108BD9-81ED-4DB2-BD59-A6C34878D82A}">
                    <a16:rowId xmlns:a16="http://schemas.microsoft.com/office/drawing/2014/main" val="3225032488"/>
                  </a:ext>
                </a:extLst>
              </a:tr>
              <a:tr h="370840">
                <a:tc>
                  <a:txBody>
                    <a:bodyPr/>
                    <a:lstStyle/>
                    <a:p>
                      <a:r>
                        <a:rPr lang="en-US" sz="1200" dirty="0" smtClean="0"/>
                        <a:t>Effectively assign student groups by applying multiple user-prioritized academic and demographic factors using a new open source program, </a:t>
                      </a:r>
                      <a:r>
                        <a:rPr lang="en-US" sz="1200" dirty="0" err="1" smtClean="0"/>
                        <a:t>GroupEng</a:t>
                      </a:r>
                      <a:endParaRPr lang="en-US" sz="1200" dirty="0"/>
                    </a:p>
                  </a:txBody>
                  <a:tcPr anchor="ctr"/>
                </a:tc>
                <a:tc>
                  <a:txBody>
                    <a:bodyPr/>
                    <a:lstStyle/>
                    <a:p>
                      <a:r>
                        <a:rPr lang="en-US" sz="1200" dirty="0" err="1" smtClean="0"/>
                        <a:t>Dimiduk</a:t>
                      </a:r>
                      <a:r>
                        <a:rPr lang="en-US" sz="1200" dirty="0" smtClean="0"/>
                        <a:t>, T. G.</a:t>
                      </a:r>
                      <a:endParaRPr lang="en-US" sz="1200" baseline="0" dirty="0" smtClean="0"/>
                    </a:p>
                    <a:p>
                      <a:r>
                        <a:rPr lang="en-US" sz="1200" dirty="0" err="1" smtClean="0"/>
                        <a:t>Dimiduk</a:t>
                      </a:r>
                      <a:r>
                        <a:rPr lang="en-US" sz="1200" dirty="0" smtClean="0"/>
                        <a:t>, K. C.</a:t>
                      </a:r>
                      <a:endParaRPr lang="en-US" sz="1200" dirty="0"/>
                    </a:p>
                  </a:txBody>
                  <a:tcPr anchor="ctr"/>
                </a:tc>
                <a:tc>
                  <a:txBody>
                    <a:bodyPr/>
                    <a:lstStyle/>
                    <a:p>
                      <a:r>
                        <a:rPr lang="en-US" sz="1200" dirty="0" smtClean="0"/>
                        <a:t>2011</a:t>
                      </a:r>
                      <a:endParaRPr lang="en-US" sz="1200" dirty="0"/>
                    </a:p>
                  </a:txBody>
                  <a:tcPr anchor="ctr"/>
                </a:tc>
                <a:extLst>
                  <a:ext uri="{0D108BD9-81ED-4DB2-BD59-A6C34878D82A}">
                    <a16:rowId xmlns:a16="http://schemas.microsoft.com/office/drawing/2014/main" val="1558038536"/>
                  </a:ext>
                </a:extLst>
              </a:tr>
              <a:tr h="370840">
                <a:tc>
                  <a:txBody>
                    <a:bodyPr/>
                    <a:lstStyle/>
                    <a:p>
                      <a:r>
                        <a:rPr lang="en-US" sz="1200" dirty="0" smtClean="0"/>
                        <a:t>Project practical teaching grouping strategy based on fuzzy clustering algorithm</a:t>
                      </a:r>
                      <a:endParaRPr lang="en-US" sz="1200" dirty="0"/>
                    </a:p>
                  </a:txBody>
                  <a:tcPr anchor="ctr"/>
                </a:tc>
                <a:tc>
                  <a:txBody>
                    <a:bodyPr/>
                    <a:lstStyle/>
                    <a:p>
                      <a:r>
                        <a:rPr lang="en-US" sz="1200" dirty="0" smtClean="0"/>
                        <a:t>Z. Wen-</a:t>
                      </a:r>
                      <a:r>
                        <a:rPr lang="en-US" sz="1200" dirty="0" err="1" smtClean="0"/>
                        <a:t>qiang</a:t>
                      </a:r>
                      <a:endParaRPr lang="en-US" sz="1200" dirty="0" smtClean="0"/>
                    </a:p>
                    <a:p>
                      <a:r>
                        <a:rPr lang="en-US" sz="1200" dirty="0" smtClean="0"/>
                        <a:t>W. Ben-ting</a:t>
                      </a:r>
                      <a:endParaRPr lang="en-US" sz="1200" dirty="0"/>
                    </a:p>
                  </a:txBody>
                  <a:tcPr anchor="ctr"/>
                </a:tc>
                <a:tc>
                  <a:txBody>
                    <a:bodyPr/>
                    <a:lstStyle/>
                    <a:p>
                      <a:r>
                        <a:rPr lang="en-US" sz="1200" dirty="0" smtClean="0"/>
                        <a:t>2010</a:t>
                      </a:r>
                      <a:endParaRPr lang="en-US" sz="1200" dirty="0"/>
                    </a:p>
                  </a:txBody>
                  <a:tcPr anchor="ctr"/>
                </a:tc>
                <a:extLst>
                  <a:ext uri="{0D108BD9-81ED-4DB2-BD59-A6C34878D82A}">
                    <a16:rowId xmlns:a16="http://schemas.microsoft.com/office/drawing/2014/main" val="3298222117"/>
                  </a:ext>
                </a:extLst>
              </a:tr>
              <a:tr h="370840">
                <a:tc>
                  <a:txBody>
                    <a:bodyPr/>
                    <a:lstStyle/>
                    <a:p>
                      <a:r>
                        <a:rPr lang="en-US" sz="1200" dirty="0" smtClean="0"/>
                        <a:t>Dynamic group formation as an approach to collaborative learning support</a:t>
                      </a:r>
                      <a:endParaRPr lang="en-US" sz="1200" dirty="0"/>
                    </a:p>
                  </a:txBody>
                  <a:tcPr anchor="ctr"/>
                </a:tc>
                <a:tc>
                  <a:txBody>
                    <a:bodyPr/>
                    <a:lstStyle/>
                    <a:p>
                      <a:r>
                        <a:rPr lang="en-US" sz="1200" dirty="0" err="1" smtClean="0"/>
                        <a:t>Srba</a:t>
                      </a:r>
                      <a:r>
                        <a:rPr lang="en-US" sz="1200" dirty="0" smtClean="0"/>
                        <a:t>, I.</a:t>
                      </a:r>
                    </a:p>
                    <a:p>
                      <a:r>
                        <a:rPr lang="en-US" sz="1200" dirty="0" err="1" smtClean="0"/>
                        <a:t>Bielikova</a:t>
                      </a:r>
                      <a:r>
                        <a:rPr lang="en-US" sz="1200" dirty="0" smtClean="0"/>
                        <a:t>, M.</a:t>
                      </a:r>
                      <a:endParaRPr lang="en-US" sz="1200" dirty="0"/>
                    </a:p>
                  </a:txBody>
                  <a:tcPr anchor="ctr"/>
                </a:tc>
                <a:tc>
                  <a:txBody>
                    <a:bodyPr/>
                    <a:lstStyle/>
                    <a:p>
                      <a:r>
                        <a:rPr lang="en-US" sz="1200" dirty="0" smtClean="0"/>
                        <a:t>2014</a:t>
                      </a:r>
                      <a:endParaRPr lang="en-US" sz="1200" dirty="0"/>
                    </a:p>
                  </a:txBody>
                  <a:tcPr anchor="ctr"/>
                </a:tc>
                <a:extLst>
                  <a:ext uri="{0D108BD9-81ED-4DB2-BD59-A6C34878D82A}">
                    <a16:rowId xmlns:a16="http://schemas.microsoft.com/office/drawing/2014/main" val="2859493122"/>
                  </a:ext>
                </a:extLst>
              </a:tr>
              <a:tr h="370840">
                <a:tc>
                  <a:txBody>
                    <a:bodyPr/>
                    <a:lstStyle/>
                    <a:p>
                      <a:r>
                        <a:rPr lang="en-US" sz="1200" dirty="0" smtClean="0"/>
                        <a:t>A system for supporting group exercise in software development with facilities to create an optimal plan of student grouping and team formation of each group</a:t>
                      </a:r>
                      <a:endParaRPr lang="en-US" sz="1200" dirty="0"/>
                    </a:p>
                  </a:txBody>
                  <a:tcPr anchor="ctr"/>
                </a:tc>
                <a:tc>
                  <a:txBody>
                    <a:bodyPr/>
                    <a:lstStyle/>
                    <a:p>
                      <a:r>
                        <a:rPr lang="en-US" sz="1200" dirty="0" err="1" smtClean="0"/>
                        <a:t>Hashiura</a:t>
                      </a:r>
                      <a:r>
                        <a:rPr lang="en-US" sz="1200" dirty="0" smtClean="0"/>
                        <a:t>, H.</a:t>
                      </a:r>
                    </a:p>
                    <a:p>
                      <a:r>
                        <a:rPr lang="en-US" sz="1200" dirty="0" err="1" smtClean="0"/>
                        <a:t>Kuwabara</a:t>
                      </a:r>
                      <a:r>
                        <a:rPr lang="en-US" sz="1200" dirty="0" smtClean="0"/>
                        <a:t>, T.</a:t>
                      </a:r>
                    </a:p>
                    <a:p>
                      <a:r>
                        <a:rPr lang="en-US" sz="1200" dirty="0" err="1" smtClean="0"/>
                        <a:t>Qiu</a:t>
                      </a:r>
                      <a:r>
                        <a:rPr lang="en-US" sz="1200" dirty="0" smtClean="0"/>
                        <a:t>, Y.</a:t>
                      </a:r>
                    </a:p>
                    <a:p>
                      <a:r>
                        <a:rPr lang="en-US" sz="1200" dirty="0" smtClean="0"/>
                        <a:t>Yamashita, K.</a:t>
                      </a:r>
                    </a:p>
                    <a:p>
                      <a:r>
                        <a:rPr lang="en-US" sz="1200" dirty="0" smtClean="0"/>
                        <a:t>Ishikawa, T.</a:t>
                      </a:r>
                    </a:p>
                    <a:p>
                      <a:r>
                        <a:rPr lang="en-US" sz="1200" dirty="0" err="1" smtClean="0"/>
                        <a:t>Shirakawa</a:t>
                      </a:r>
                      <a:r>
                        <a:rPr lang="en-US" sz="1200" dirty="0" smtClean="0"/>
                        <a:t>, K.</a:t>
                      </a:r>
                    </a:p>
                    <a:p>
                      <a:r>
                        <a:rPr lang="en-US" sz="1200" dirty="0" smtClean="0"/>
                        <a:t>Komiya, S. </a:t>
                      </a:r>
                      <a:endParaRPr lang="en-US" sz="1200" dirty="0"/>
                    </a:p>
                  </a:txBody>
                  <a:tcPr anchor="ctr"/>
                </a:tc>
                <a:tc>
                  <a:txBody>
                    <a:bodyPr/>
                    <a:lstStyle/>
                    <a:p>
                      <a:r>
                        <a:rPr lang="en-US" sz="1200" dirty="0" smtClean="0"/>
                        <a:t>2008</a:t>
                      </a:r>
                      <a:endParaRPr lang="en-US" sz="1200" dirty="0"/>
                    </a:p>
                  </a:txBody>
                  <a:tcPr anchor="ctr"/>
                </a:tc>
                <a:extLst>
                  <a:ext uri="{0D108BD9-81ED-4DB2-BD59-A6C34878D82A}">
                    <a16:rowId xmlns:a16="http://schemas.microsoft.com/office/drawing/2014/main" val="3252836251"/>
                  </a:ext>
                </a:extLst>
              </a:tr>
            </a:tbl>
          </a:graphicData>
        </a:graphic>
      </p:graphicFrame>
    </p:spTree>
    <p:extLst>
      <p:ext uri="{BB962C8B-B14F-4D97-AF65-F5344CB8AC3E}">
        <p14:creationId xmlns:p14="http://schemas.microsoft.com/office/powerpoint/2010/main" val="393845405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p:txBody>
          <a:bodyPr/>
          <a:lstStyle/>
          <a:p>
            <a:r>
              <a:rPr lang="en-US" dirty="0" smtClean="0"/>
              <a:t>Research Gap</a:t>
            </a:r>
            <a:endParaRPr lang="en-US" dirty="0"/>
          </a:p>
        </p:txBody>
      </p:sp>
      <p:sp>
        <p:nvSpPr>
          <p:cNvPr id="4" name="Content Placeholder 5">
            <a:extLst>
              <a:ext uri="{FF2B5EF4-FFF2-40B4-BE49-F238E27FC236}">
                <a16:creationId xmlns:a16="http://schemas.microsoft.com/office/drawing/2014/main" id="{F7E461F4-E6D8-4801-94AA-9B72FC99FFED}"/>
              </a:ext>
            </a:extLst>
          </p:cNvPr>
          <p:cNvSpPr>
            <a:spLocks noGrp="1"/>
          </p:cNvSpPr>
          <p:nvPr>
            <p:ph idx="1"/>
          </p:nvPr>
        </p:nvSpPr>
        <p:spPr>
          <a:xfrm>
            <a:off x="1154954" y="2362200"/>
            <a:ext cx="5855446" cy="3810000"/>
          </a:xfrm>
        </p:spPr>
        <p:txBody>
          <a:bodyPr>
            <a:normAutofit/>
          </a:bodyPr>
          <a:lstStyle/>
          <a:p>
            <a:pPr>
              <a:lnSpc>
                <a:spcPct val="120000"/>
              </a:lnSpc>
            </a:pPr>
            <a:r>
              <a:rPr lang="en-US" dirty="0" smtClean="0"/>
              <a:t>Existing grouping solutions are standalone systems.</a:t>
            </a:r>
          </a:p>
          <a:p>
            <a:pPr algn="just">
              <a:lnSpc>
                <a:spcPct val="120000"/>
              </a:lnSpc>
            </a:pPr>
            <a:r>
              <a:rPr lang="en-US" dirty="0" err="1" smtClean="0"/>
              <a:t>GroupEng</a:t>
            </a:r>
            <a:r>
              <a:rPr lang="en-US" dirty="0" smtClean="0"/>
              <a:t> is a standalone group generate automation system[2].</a:t>
            </a:r>
          </a:p>
          <a:p>
            <a:pPr algn="just">
              <a:lnSpc>
                <a:spcPct val="120000"/>
              </a:lnSpc>
            </a:pPr>
            <a:r>
              <a:rPr lang="en-US" dirty="0" smtClean="0"/>
              <a:t>Goal is to create a project management system with the capability to group students for the group project using skill-based grouping methodology.</a:t>
            </a:r>
          </a:p>
          <a:p>
            <a:pPr algn="just">
              <a:lnSpc>
                <a:spcPct val="120000"/>
              </a:lnSpc>
            </a:pPr>
            <a:endParaRPr lang="en-US" dirty="0" smtClean="0"/>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5246" t="9639" r="4084" b="8433"/>
          <a:stretch/>
        </p:blipFill>
        <p:spPr>
          <a:xfrm>
            <a:off x="7239000" y="3124200"/>
            <a:ext cx="4437529" cy="2743200"/>
          </a:xfrm>
          <a:prstGeom prst="rect">
            <a:avLst/>
          </a:prstGeom>
        </p:spPr>
      </p:pic>
    </p:spTree>
    <p:extLst>
      <p:ext uri="{BB962C8B-B14F-4D97-AF65-F5344CB8AC3E}">
        <p14:creationId xmlns:p14="http://schemas.microsoft.com/office/powerpoint/2010/main" val="367338540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p:txBody>
          <a:bodyPr/>
          <a:lstStyle/>
          <a:p>
            <a:r>
              <a:rPr lang="en-US" dirty="0" smtClean="0"/>
              <a:t>Specific and Sub Objectives</a:t>
            </a:r>
            <a:endParaRPr lang="en-US" dirty="0"/>
          </a:p>
        </p:txBody>
      </p:sp>
      <p:sp>
        <p:nvSpPr>
          <p:cNvPr id="3" name="Content Placeholder 2"/>
          <p:cNvSpPr>
            <a:spLocks noGrp="1"/>
          </p:cNvSpPr>
          <p:nvPr>
            <p:ph sz="half" idx="1"/>
          </p:nvPr>
        </p:nvSpPr>
        <p:spPr/>
        <p:txBody>
          <a:bodyPr>
            <a:normAutofit/>
          </a:bodyPr>
          <a:lstStyle/>
          <a:p>
            <a:r>
              <a:rPr lang="en-US" dirty="0"/>
              <a:t>Specific </a:t>
            </a:r>
            <a:r>
              <a:rPr lang="en-US" dirty="0" smtClean="0"/>
              <a:t>Objectives</a:t>
            </a:r>
          </a:p>
          <a:p>
            <a:pPr lvl="1">
              <a:buFont typeface="Wingdings" panose="05000000000000000000" pitchFamily="2" charset="2"/>
              <a:buChar char="§"/>
            </a:pPr>
            <a:r>
              <a:rPr lang="en-US" dirty="0" smtClean="0"/>
              <a:t>Develop a grouping algorithm to automate student grouping process</a:t>
            </a:r>
          </a:p>
        </p:txBody>
      </p:sp>
      <p:sp>
        <p:nvSpPr>
          <p:cNvPr id="4" name="Content Placeholder 3"/>
          <p:cNvSpPr>
            <a:spLocks noGrp="1"/>
          </p:cNvSpPr>
          <p:nvPr>
            <p:ph sz="half" idx="2"/>
          </p:nvPr>
        </p:nvSpPr>
        <p:spPr/>
        <p:txBody>
          <a:bodyPr>
            <a:normAutofit/>
          </a:bodyPr>
          <a:lstStyle/>
          <a:p>
            <a:pPr lvl="1"/>
            <a:r>
              <a:rPr lang="en-US" sz="1800" dirty="0"/>
              <a:t>Sub </a:t>
            </a:r>
            <a:r>
              <a:rPr lang="en-US" sz="1800" dirty="0" smtClean="0"/>
              <a:t>Objectives</a:t>
            </a:r>
          </a:p>
          <a:p>
            <a:pPr lvl="2">
              <a:buFont typeface="Wingdings" panose="05000000000000000000" pitchFamily="2" charset="2"/>
              <a:buChar char="§"/>
            </a:pPr>
            <a:r>
              <a:rPr lang="en-US" sz="1600" dirty="0"/>
              <a:t>Data collection.</a:t>
            </a:r>
          </a:p>
          <a:p>
            <a:pPr lvl="2">
              <a:buFont typeface="Wingdings" panose="05000000000000000000" pitchFamily="2" charset="2"/>
              <a:buChar char="§"/>
            </a:pPr>
            <a:r>
              <a:rPr lang="en-US" sz="1600" dirty="0"/>
              <a:t>Analyze the data and find relationships between data. </a:t>
            </a:r>
          </a:p>
          <a:p>
            <a:pPr lvl="2">
              <a:buFont typeface="Wingdings" panose="05000000000000000000" pitchFamily="2" charset="2"/>
              <a:buChar char="§"/>
            </a:pPr>
            <a:r>
              <a:rPr lang="en-US" sz="1600" dirty="0"/>
              <a:t>Using data analysis find an optimal algorithm or algorithms to achieve the expected results</a:t>
            </a:r>
          </a:p>
          <a:p>
            <a:pPr lvl="2">
              <a:buFont typeface="Wingdings" panose="05000000000000000000" pitchFamily="2" charset="2"/>
              <a:buChar char="§"/>
            </a:pPr>
            <a:r>
              <a:rPr lang="en-US" sz="1600" dirty="0"/>
              <a:t>Test algorithms and output a model that can be used for the grouping process.</a:t>
            </a:r>
          </a:p>
          <a:p>
            <a:pPr marL="0" indent="0">
              <a:buNone/>
            </a:pPr>
            <a:endParaRPr lang="en-US" dirty="0"/>
          </a:p>
        </p:txBody>
      </p:sp>
    </p:spTree>
    <p:extLst>
      <p:ext uri="{BB962C8B-B14F-4D97-AF65-F5344CB8AC3E}">
        <p14:creationId xmlns:p14="http://schemas.microsoft.com/office/powerpoint/2010/main" val="79390578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54792-7952-46F5-A524-88D17703667F}"/>
              </a:ext>
            </a:extLst>
          </p:cNvPr>
          <p:cNvSpPr>
            <a:spLocks noGrp="1"/>
          </p:cNvSpPr>
          <p:nvPr>
            <p:ph type="title"/>
          </p:nvPr>
        </p:nvSpPr>
        <p:spPr/>
        <p:txBody>
          <a:bodyPr/>
          <a:lstStyle/>
          <a:p>
            <a:r>
              <a:rPr lang="en-US" dirty="0"/>
              <a:t>Research Methodology</a:t>
            </a:r>
          </a:p>
        </p:txBody>
      </p:sp>
      <p:sp>
        <p:nvSpPr>
          <p:cNvPr id="3" name="Text Placeholder 2">
            <a:extLst>
              <a:ext uri="{FF2B5EF4-FFF2-40B4-BE49-F238E27FC236}">
                <a16:creationId xmlns:a16="http://schemas.microsoft.com/office/drawing/2014/main" id="{A1CC5A43-472A-4962-B321-659FBD8631E9}"/>
              </a:ext>
            </a:extLst>
          </p:cNvPr>
          <p:cNvSpPr>
            <a:spLocks noGrp="1"/>
          </p:cNvSpPr>
          <p:nvPr>
            <p:ph type="body" idx="1"/>
          </p:nvPr>
        </p:nvSpPr>
        <p:spPr>
          <a:xfrm>
            <a:off x="6553201" y="1219200"/>
            <a:ext cx="4572000" cy="5105400"/>
          </a:xfrm>
        </p:spPr>
        <p:txBody>
          <a:bodyPr>
            <a:normAutofit/>
          </a:bodyPr>
          <a:lstStyle/>
          <a:p>
            <a:pPr marL="342900" indent="-342900">
              <a:buFont typeface="Arial" panose="020B0604020202020204" pitchFamily="34" charset="0"/>
              <a:buChar char="•"/>
            </a:pPr>
            <a:r>
              <a:rPr lang="en-US" sz="1800" dirty="0" smtClean="0">
                <a:solidFill>
                  <a:srgbClr val="545454"/>
                </a:solidFill>
              </a:rPr>
              <a:t>System Diagram</a:t>
            </a:r>
          </a:p>
          <a:p>
            <a:pPr marL="342900" indent="-342900">
              <a:buFont typeface="Arial" panose="020B0604020202020204" pitchFamily="34" charset="0"/>
              <a:buChar char="•"/>
            </a:pPr>
            <a:r>
              <a:rPr lang="en-US" sz="1800" dirty="0" smtClean="0">
                <a:solidFill>
                  <a:srgbClr val="545454"/>
                </a:solidFill>
              </a:rPr>
              <a:t>grouping algorithm</a:t>
            </a:r>
          </a:p>
          <a:p>
            <a:pPr marL="342900" indent="-342900">
              <a:buFont typeface="Arial" panose="020B0604020202020204" pitchFamily="34" charset="0"/>
              <a:buChar char="•"/>
            </a:pPr>
            <a:r>
              <a:rPr lang="en-US" sz="1800" dirty="0" smtClean="0">
                <a:solidFill>
                  <a:srgbClr val="545454"/>
                </a:solidFill>
              </a:rPr>
              <a:t>Technologies</a:t>
            </a:r>
            <a:r>
              <a:rPr lang="en-US" sz="1800" dirty="0">
                <a:solidFill>
                  <a:srgbClr val="545454"/>
                </a:solidFill>
              </a:rPr>
              <a:t>, techniques, algorithms to be used</a:t>
            </a:r>
          </a:p>
          <a:p>
            <a:pPr marL="342900" indent="-342900">
              <a:buFont typeface="Arial" panose="020B0604020202020204" pitchFamily="34" charset="0"/>
              <a:buChar char="•"/>
            </a:pPr>
            <a:r>
              <a:rPr lang="en-US" sz="1800" dirty="0">
                <a:solidFill>
                  <a:srgbClr val="545454"/>
                </a:solidFill>
              </a:rPr>
              <a:t>System, personal, and software specification Requirements</a:t>
            </a:r>
          </a:p>
          <a:p>
            <a:pPr marL="342900" indent="-342900">
              <a:buFont typeface="Arial" panose="020B0604020202020204" pitchFamily="34" charset="0"/>
              <a:buChar char="•"/>
            </a:pPr>
            <a:r>
              <a:rPr lang="en-US" sz="1800" dirty="0" smtClean="0">
                <a:solidFill>
                  <a:srgbClr val="545454"/>
                </a:solidFill>
              </a:rPr>
              <a:t>Work breakdown structure</a:t>
            </a:r>
          </a:p>
          <a:p>
            <a:pPr marL="342900" indent="-342900">
              <a:buFont typeface="Arial" panose="020B0604020202020204" pitchFamily="34" charset="0"/>
              <a:buChar char="•"/>
            </a:pPr>
            <a:r>
              <a:rPr lang="en-US" sz="1800" dirty="0" smtClean="0">
                <a:solidFill>
                  <a:srgbClr val="545454"/>
                </a:solidFill>
              </a:rPr>
              <a:t>Gantt Chart</a:t>
            </a:r>
            <a:endParaRPr lang="en-US" sz="1800" dirty="0">
              <a:solidFill>
                <a:srgbClr val="545454"/>
              </a:solidFill>
            </a:endParaRPr>
          </a:p>
        </p:txBody>
      </p:sp>
    </p:spTree>
    <p:extLst>
      <p:ext uri="{BB962C8B-B14F-4D97-AF65-F5344CB8AC3E}">
        <p14:creationId xmlns:p14="http://schemas.microsoft.com/office/powerpoint/2010/main" val="24779691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33400" y="533400"/>
            <a:ext cx="4495800" cy="5755422"/>
          </a:xfrm>
          <a:prstGeom prst="rect">
            <a:avLst/>
          </a:prstGeom>
          <a:noFill/>
        </p:spPr>
        <p:txBody>
          <a:bodyPr wrap="square" rtlCol="0">
            <a:spAutoFit/>
          </a:bodyPr>
          <a:lstStyle/>
          <a:p>
            <a:pPr algn="ctr">
              <a:lnSpc>
                <a:spcPct val="150000"/>
              </a:lnSpc>
            </a:pPr>
            <a:r>
              <a:rPr lang="en-US" sz="3200" dirty="0" smtClean="0">
                <a:solidFill>
                  <a:schemeClr val="bg1"/>
                </a:solidFill>
              </a:rPr>
              <a:t>System Diagram</a:t>
            </a:r>
            <a:endParaRPr lang="en-US" sz="3200" dirty="0">
              <a:solidFill>
                <a:schemeClr val="bg1"/>
              </a:solidFill>
            </a:endParaRPr>
          </a:p>
          <a:p>
            <a:pPr marL="342900" indent="-342900" algn="just">
              <a:lnSpc>
                <a:spcPct val="150000"/>
              </a:lnSpc>
              <a:buFont typeface="Wingdings" panose="05000000000000000000" pitchFamily="2" charset="2"/>
              <a:buChar char="v"/>
            </a:pPr>
            <a:r>
              <a:rPr lang="en-US" sz="2200" dirty="0" smtClean="0">
                <a:solidFill>
                  <a:schemeClr val="bg1"/>
                </a:solidFill>
              </a:rPr>
              <a:t>Components</a:t>
            </a:r>
          </a:p>
          <a:p>
            <a:pPr marL="800100" lvl="1" indent="-342900" algn="just">
              <a:lnSpc>
                <a:spcPct val="150000"/>
              </a:lnSpc>
              <a:buFont typeface="Wingdings" panose="05000000000000000000" pitchFamily="2" charset="2"/>
              <a:buChar char="Ø"/>
            </a:pPr>
            <a:r>
              <a:rPr lang="en-US" sz="2000" dirty="0" smtClean="0">
                <a:solidFill>
                  <a:schemeClr val="bg1"/>
                </a:solidFill>
              </a:rPr>
              <a:t>AWS Web Server</a:t>
            </a:r>
          </a:p>
          <a:p>
            <a:pPr marL="1257300" lvl="2" indent="-342900" algn="just">
              <a:buFont typeface="Arial" panose="020B0604020202020204" pitchFamily="34" charset="0"/>
              <a:buChar char="•"/>
            </a:pPr>
            <a:r>
              <a:rPr lang="en-US" dirty="0">
                <a:solidFill>
                  <a:schemeClr val="bg1"/>
                </a:solidFill>
              </a:rPr>
              <a:t>MySQL Server</a:t>
            </a:r>
          </a:p>
          <a:p>
            <a:pPr marL="1257300" lvl="2" indent="-342900" algn="just">
              <a:buFont typeface="Arial" panose="020B0604020202020204" pitchFamily="34" charset="0"/>
              <a:buChar char="•"/>
            </a:pPr>
            <a:r>
              <a:rPr lang="en-US" dirty="0">
                <a:solidFill>
                  <a:schemeClr val="bg1"/>
                </a:solidFill>
              </a:rPr>
              <a:t>Tomcat Server</a:t>
            </a:r>
          </a:p>
          <a:p>
            <a:pPr marL="1257300" lvl="2" indent="-342900" algn="just">
              <a:buFont typeface="Arial" panose="020B0604020202020204" pitchFamily="34" charset="0"/>
              <a:buChar char="•"/>
            </a:pPr>
            <a:r>
              <a:rPr lang="en-US" dirty="0">
                <a:solidFill>
                  <a:schemeClr val="bg1"/>
                </a:solidFill>
              </a:rPr>
              <a:t>Grouping </a:t>
            </a:r>
            <a:r>
              <a:rPr lang="en-US" dirty="0" smtClean="0">
                <a:solidFill>
                  <a:schemeClr val="bg1"/>
                </a:solidFill>
              </a:rPr>
              <a:t>Algorithm</a:t>
            </a:r>
            <a:endParaRPr lang="en-US" sz="2000" dirty="0" smtClean="0">
              <a:solidFill>
                <a:schemeClr val="bg1"/>
              </a:solidFill>
            </a:endParaRPr>
          </a:p>
          <a:p>
            <a:pPr marL="800100" lvl="1" indent="-342900" algn="just">
              <a:lnSpc>
                <a:spcPct val="150000"/>
              </a:lnSpc>
              <a:buFont typeface="Wingdings" panose="05000000000000000000" pitchFamily="2" charset="2"/>
              <a:buChar char="Ø"/>
            </a:pPr>
            <a:r>
              <a:rPr lang="en-US" sz="2000" dirty="0" err="1" smtClean="0">
                <a:solidFill>
                  <a:schemeClr val="bg1"/>
                </a:solidFill>
              </a:rPr>
              <a:t>Heroku</a:t>
            </a:r>
            <a:r>
              <a:rPr lang="en-US" sz="2000" dirty="0" smtClean="0">
                <a:solidFill>
                  <a:schemeClr val="bg1"/>
                </a:solidFill>
              </a:rPr>
              <a:t> Web Server</a:t>
            </a:r>
          </a:p>
          <a:p>
            <a:pPr marL="1257300" lvl="2" indent="-342900" algn="just">
              <a:buFont typeface="Arial" panose="020B0604020202020204" pitchFamily="34" charset="0"/>
              <a:buChar char="•"/>
            </a:pPr>
            <a:r>
              <a:rPr lang="en-US" sz="2000" dirty="0" smtClean="0">
                <a:solidFill>
                  <a:schemeClr val="bg1"/>
                </a:solidFill>
              </a:rPr>
              <a:t>Client Application</a:t>
            </a:r>
            <a:endParaRPr lang="en-US" sz="2400" dirty="0">
              <a:solidFill>
                <a:schemeClr val="bg1"/>
              </a:solidFill>
            </a:endParaRPr>
          </a:p>
          <a:p>
            <a:pPr marL="342900" indent="-342900" algn="just">
              <a:lnSpc>
                <a:spcPct val="150000"/>
              </a:lnSpc>
              <a:buFont typeface="Wingdings" panose="05000000000000000000" pitchFamily="2" charset="2"/>
              <a:buChar char="v"/>
            </a:pPr>
            <a:r>
              <a:rPr lang="en-US" sz="2200" dirty="0" smtClean="0">
                <a:solidFill>
                  <a:schemeClr val="bg1"/>
                </a:solidFill>
              </a:rPr>
              <a:t>External Components</a:t>
            </a:r>
            <a:endParaRPr lang="en-US" sz="2200" dirty="0">
              <a:solidFill>
                <a:schemeClr val="bg1"/>
              </a:solidFill>
            </a:endParaRPr>
          </a:p>
          <a:p>
            <a:pPr marL="800100" lvl="1" indent="-342900" algn="just">
              <a:lnSpc>
                <a:spcPct val="150000"/>
              </a:lnSpc>
              <a:buFont typeface="Wingdings" panose="05000000000000000000" pitchFamily="2" charset="2"/>
              <a:buChar char="Ø"/>
            </a:pPr>
            <a:r>
              <a:rPr lang="en-US" sz="2000" dirty="0" smtClean="0">
                <a:solidFill>
                  <a:schemeClr val="bg1"/>
                </a:solidFill>
              </a:rPr>
              <a:t>GitHub API</a:t>
            </a:r>
          </a:p>
          <a:p>
            <a:pPr marL="800100" lvl="1" indent="-342900" algn="just">
              <a:lnSpc>
                <a:spcPct val="150000"/>
              </a:lnSpc>
              <a:buFont typeface="Wingdings" panose="05000000000000000000" pitchFamily="2" charset="2"/>
              <a:buChar char="Ø"/>
            </a:pPr>
            <a:r>
              <a:rPr lang="en-US" sz="2000" dirty="0" smtClean="0">
                <a:solidFill>
                  <a:schemeClr val="bg1"/>
                </a:solidFill>
              </a:rPr>
              <a:t>Users</a:t>
            </a:r>
          </a:p>
          <a:p>
            <a:pPr marL="1257300" lvl="2" indent="-342900" algn="just">
              <a:buFont typeface="Arial" panose="020B0604020202020204" pitchFamily="34" charset="0"/>
              <a:buChar char="•"/>
            </a:pPr>
            <a:r>
              <a:rPr lang="en-US" sz="2000" dirty="0" smtClean="0">
                <a:solidFill>
                  <a:schemeClr val="bg1"/>
                </a:solidFill>
              </a:rPr>
              <a:t>Student</a:t>
            </a:r>
          </a:p>
          <a:p>
            <a:pPr marL="1257300" lvl="2" indent="-342900" algn="just">
              <a:buFont typeface="Arial" panose="020B0604020202020204" pitchFamily="34" charset="0"/>
              <a:buChar char="•"/>
            </a:pPr>
            <a:r>
              <a:rPr lang="en-US" sz="2000" dirty="0" smtClean="0">
                <a:solidFill>
                  <a:schemeClr val="bg1"/>
                </a:solidFill>
              </a:rPr>
              <a:t>Lecturer</a:t>
            </a:r>
          </a:p>
          <a:p>
            <a:pPr marL="1257300" lvl="2" indent="-342900" algn="just">
              <a:buFont typeface="Arial" panose="020B0604020202020204" pitchFamily="34" charset="0"/>
              <a:buChar char="•"/>
            </a:pPr>
            <a:r>
              <a:rPr lang="en-US" sz="2000" dirty="0" smtClean="0">
                <a:solidFill>
                  <a:schemeClr val="bg1"/>
                </a:solidFill>
              </a:rPr>
              <a:t>Supervisor</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76706" y="430727"/>
            <a:ext cx="5619894" cy="5963664"/>
          </a:xfrm>
          <a:prstGeom prst="rect">
            <a:avLst/>
          </a:prstGeom>
        </p:spPr>
      </p:pic>
    </p:spTree>
    <p:extLst>
      <p:ext uri="{BB962C8B-B14F-4D97-AF65-F5344CB8AC3E}">
        <p14:creationId xmlns:p14="http://schemas.microsoft.com/office/powerpoint/2010/main" val="262351999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33400" y="533400"/>
            <a:ext cx="4495800" cy="6340197"/>
          </a:xfrm>
          <a:prstGeom prst="rect">
            <a:avLst/>
          </a:prstGeom>
          <a:noFill/>
        </p:spPr>
        <p:txBody>
          <a:bodyPr wrap="square" rtlCol="0">
            <a:spAutoFit/>
          </a:bodyPr>
          <a:lstStyle/>
          <a:p>
            <a:pPr algn="ctr"/>
            <a:r>
              <a:rPr lang="en-US" sz="3200" dirty="0" smtClean="0">
                <a:solidFill>
                  <a:schemeClr val="bg1"/>
                </a:solidFill>
              </a:rPr>
              <a:t>Grouping Algorithm</a:t>
            </a:r>
          </a:p>
          <a:p>
            <a:pPr algn="ctr"/>
            <a:endParaRPr lang="en-US" sz="3200" dirty="0">
              <a:solidFill>
                <a:schemeClr val="bg1"/>
              </a:solidFill>
            </a:endParaRPr>
          </a:p>
          <a:p>
            <a:pPr marL="342900" indent="-342900">
              <a:buFont typeface="Wingdings" panose="05000000000000000000" pitchFamily="2" charset="2"/>
              <a:buChar char="v"/>
            </a:pPr>
            <a:r>
              <a:rPr lang="en-US" sz="2200" dirty="0" smtClean="0">
                <a:solidFill>
                  <a:schemeClr val="bg1"/>
                </a:solidFill>
              </a:rPr>
              <a:t>Data Requirements</a:t>
            </a:r>
          </a:p>
          <a:p>
            <a:pPr marL="800100" lvl="1" indent="-342900">
              <a:lnSpc>
                <a:spcPct val="150000"/>
              </a:lnSpc>
              <a:buFont typeface="Wingdings" panose="05000000000000000000" pitchFamily="2" charset="2"/>
              <a:buChar char="Ø"/>
            </a:pPr>
            <a:r>
              <a:rPr lang="en-US" sz="2000" dirty="0" smtClean="0">
                <a:solidFill>
                  <a:schemeClr val="bg1"/>
                </a:solidFill>
              </a:rPr>
              <a:t>Student GPA</a:t>
            </a:r>
          </a:p>
          <a:p>
            <a:pPr marL="800100" lvl="1" indent="-342900">
              <a:lnSpc>
                <a:spcPct val="150000"/>
              </a:lnSpc>
              <a:buFont typeface="Wingdings" panose="05000000000000000000" pitchFamily="2" charset="2"/>
              <a:buChar char="Ø"/>
            </a:pPr>
            <a:r>
              <a:rPr lang="en-US" sz="2000" dirty="0" smtClean="0">
                <a:solidFill>
                  <a:schemeClr val="bg1"/>
                </a:solidFill>
              </a:rPr>
              <a:t>Programming Skills</a:t>
            </a:r>
          </a:p>
          <a:p>
            <a:pPr marL="1257300" lvl="2" indent="-342900">
              <a:buFont typeface="Wingdings" panose="05000000000000000000" pitchFamily="2" charset="2"/>
              <a:buChar char="§"/>
            </a:pPr>
            <a:r>
              <a:rPr lang="en-US" dirty="0">
                <a:solidFill>
                  <a:schemeClr val="bg1"/>
                </a:solidFill>
              </a:rPr>
              <a:t>Base Languages</a:t>
            </a:r>
          </a:p>
          <a:p>
            <a:pPr marL="1257300" lvl="2" indent="-342900">
              <a:buFont typeface="Wingdings" panose="05000000000000000000" pitchFamily="2" charset="2"/>
              <a:buChar char="§"/>
            </a:pPr>
            <a:r>
              <a:rPr lang="en-US" dirty="0">
                <a:solidFill>
                  <a:schemeClr val="bg1"/>
                </a:solidFill>
              </a:rPr>
              <a:t>Frameworks</a:t>
            </a:r>
          </a:p>
          <a:p>
            <a:pPr marL="1257300" lvl="2" indent="-342900">
              <a:buFont typeface="Wingdings" panose="05000000000000000000" pitchFamily="2" charset="2"/>
              <a:buChar char="§"/>
            </a:pPr>
            <a:r>
              <a:rPr lang="en-US" dirty="0">
                <a:solidFill>
                  <a:schemeClr val="bg1"/>
                </a:solidFill>
              </a:rPr>
              <a:t>DBM systems</a:t>
            </a:r>
          </a:p>
          <a:p>
            <a:pPr marL="1257300" lvl="2" indent="-342900">
              <a:buFont typeface="Wingdings" panose="05000000000000000000" pitchFamily="2" charset="2"/>
              <a:buChar char="§"/>
            </a:pPr>
            <a:r>
              <a:rPr lang="en-US" dirty="0">
                <a:solidFill>
                  <a:schemeClr val="bg1"/>
                </a:solidFill>
              </a:rPr>
              <a:t>Version </a:t>
            </a:r>
            <a:r>
              <a:rPr lang="en-US" dirty="0" smtClean="0">
                <a:solidFill>
                  <a:schemeClr val="bg1"/>
                </a:solidFill>
              </a:rPr>
              <a:t>Controlling</a:t>
            </a:r>
          </a:p>
          <a:p>
            <a:pPr marL="800100" lvl="1" indent="-342900">
              <a:lnSpc>
                <a:spcPct val="150000"/>
              </a:lnSpc>
              <a:buFont typeface="Wingdings" panose="05000000000000000000" pitchFamily="2" charset="2"/>
              <a:buChar char="Ø"/>
            </a:pPr>
            <a:r>
              <a:rPr lang="en-US" sz="2000" dirty="0" smtClean="0">
                <a:solidFill>
                  <a:schemeClr val="bg1"/>
                </a:solidFill>
              </a:rPr>
              <a:t>Previous Projects</a:t>
            </a:r>
          </a:p>
          <a:p>
            <a:pPr marL="1257300" lvl="2" indent="-342900">
              <a:buFont typeface="Wingdings" panose="05000000000000000000" pitchFamily="2" charset="2"/>
              <a:buChar char="§"/>
            </a:pPr>
            <a:r>
              <a:rPr lang="en-US" dirty="0" smtClean="0">
                <a:solidFill>
                  <a:schemeClr val="bg1"/>
                </a:solidFill>
              </a:rPr>
              <a:t>Used programming languages</a:t>
            </a:r>
            <a:endParaRPr lang="en-US" dirty="0">
              <a:solidFill>
                <a:schemeClr val="bg1"/>
              </a:solidFill>
            </a:endParaRPr>
          </a:p>
          <a:p>
            <a:pPr marL="800100" lvl="1" indent="-342900">
              <a:lnSpc>
                <a:spcPct val="150000"/>
              </a:lnSpc>
              <a:buFont typeface="Wingdings" panose="05000000000000000000" pitchFamily="2" charset="2"/>
              <a:buChar char="Ø"/>
            </a:pPr>
            <a:r>
              <a:rPr lang="en-US" sz="2000" dirty="0" smtClean="0">
                <a:solidFill>
                  <a:schemeClr val="bg1"/>
                </a:solidFill>
              </a:rPr>
              <a:t>GitHub Repositories</a:t>
            </a:r>
          </a:p>
          <a:p>
            <a:pPr marL="1257300" lvl="2" indent="-342900">
              <a:buFont typeface="Wingdings" panose="05000000000000000000" pitchFamily="2" charset="2"/>
              <a:buChar char="§"/>
            </a:pPr>
            <a:r>
              <a:rPr lang="en-US" dirty="0">
                <a:solidFill>
                  <a:schemeClr val="bg1"/>
                </a:solidFill>
              </a:rPr>
              <a:t>Used programming languages</a:t>
            </a:r>
          </a:p>
          <a:p>
            <a:pPr marL="800100" lvl="1" indent="-342900">
              <a:buFont typeface="Wingdings" panose="05000000000000000000" pitchFamily="2" charset="2"/>
              <a:buChar char="Ø"/>
            </a:pPr>
            <a:endParaRPr lang="en-US" sz="2200" dirty="0" smtClean="0">
              <a:solidFill>
                <a:schemeClr val="bg1"/>
              </a:solidFill>
            </a:endParaRPr>
          </a:p>
          <a:p>
            <a:pPr marL="800100" lvl="1" indent="-342900">
              <a:buFont typeface="Wingdings" panose="05000000000000000000" pitchFamily="2" charset="2"/>
              <a:buChar char="Ø"/>
            </a:pPr>
            <a:endParaRPr lang="en-US" sz="2200" dirty="0" smtClean="0">
              <a:solidFill>
                <a:schemeClr val="bg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86400" y="457201"/>
            <a:ext cx="5294631" cy="5943600"/>
          </a:xfrm>
          <a:prstGeom prst="rect">
            <a:avLst/>
          </a:prstGeom>
        </p:spPr>
      </p:pic>
    </p:spTree>
    <p:extLst>
      <p:ext uri="{BB962C8B-B14F-4D97-AF65-F5344CB8AC3E}">
        <p14:creationId xmlns:p14="http://schemas.microsoft.com/office/powerpoint/2010/main" val="65320981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0FFCB7-EC63-495B-9ED3-9E3A0892BB67}"/>
              </a:ext>
            </a:extLst>
          </p:cNvPr>
          <p:cNvSpPr>
            <a:spLocks noGrp="1"/>
          </p:cNvSpPr>
          <p:nvPr>
            <p:ph type="ctrTitle"/>
          </p:nvPr>
        </p:nvSpPr>
        <p:spPr/>
        <p:txBody>
          <a:bodyPr/>
          <a:lstStyle/>
          <a:p>
            <a:r>
              <a:rPr lang="en-US" dirty="0"/>
              <a:t>Overall Project Description</a:t>
            </a:r>
          </a:p>
        </p:txBody>
      </p:sp>
    </p:spTree>
    <p:extLst>
      <p:ext uri="{BB962C8B-B14F-4D97-AF65-F5344CB8AC3E}">
        <p14:creationId xmlns:p14="http://schemas.microsoft.com/office/powerpoint/2010/main" val="415095530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p:txBody>
          <a:bodyPr/>
          <a:lstStyle/>
          <a:p>
            <a:r>
              <a:rPr lang="en-US" dirty="0" smtClean="0"/>
              <a:t>Technologies, Techniques, Algorithms to be used </a:t>
            </a:r>
            <a:endParaRPr lang="en-US" dirty="0"/>
          </a:p>
        </p:txBody>
      </p:sp>
      <p:sp>
        <p:nvSpPr>
          <p:cNvPr id="6" name="Content Placeholder 5">
            <a:extLst>
              <a:ext uri="{FF2B5EF4-FFF2-40B4-BE49-F238E27FC236}">
                <a16:creationId xmlns:a16="http://schemas.microsoft.com/office/drawing/2014/main" id="{F7E461F4-E6D8-4801-94AA-9B72FC99FFED}"/>
              </a:ext>
            </a:extLst>
          </p:cNvPr>
          <p:cNvSpPr>
            <a:spLocks noGrp="1"/>
          </p:cNvSpPr>
          <p:nvPr>
            <p:ph idx="1"/>
          </p:nvPr>
        </p:nvSpPr>
        <p:spPr>
          <a:xfrm>
            <a:off x="1154954" y="2603500"/>
            <a:ext cx="6857733" cy="3416300"/>
          </a:xfrm>
        </p:spPr>
        <p:txBody>
          <a:bodyPr>
            <a:normAutofit lnSpcReduction="10000"/>
          </a:bodyPr>
          <a:lstStyle/>
          <a:p>
            <a:r>
              <a:rPr lang="en-US" dirty="0" smtClean="0"/>
              <a:t>Technologies</a:t>
            </a:r>
          </a:p>
          <a:p>
            <a:pPr lvl="1"/>
            <a:r>
              <a:rPr lang="en-US" dirty="0" smtClean="0"/>
              <a:t>API (Application Programming Interface)</a:t>
            </a:r>
          </a:p>
          <a:p>
            <a:pPr lvl="2">
              <a:buFont typeface="Wingdings" panose="05000000000000000000" pitchFamily="2" charset="2"/>
              <a:buChar char="v"/>
            </a:pPr>
            <a:r>
              <a:rPr lang="en-US" dirty="0" smtClean="0"/>
              <a:t>Maven </a:t>
            </a:r>
            <a:r>
              <a:rPr lang="en-US" dirty="0" err="1" smtClean="0"/>
              <a:t>Quarkus</a:t>
            </a:r>
            <a:endParaRPr lang="en-US" dirty="0" smtClean="0"/>
          </a:p>
          <a:p>
            <a:pPr lvl="1"/>
            <a:r>
              <a:rPr lang="en-US" dirty="0" smtClean="0"/>
              <a:t>Database Server</a:t>
            </a:r>
          </a:p>
          <a:p>
            <a:pPr lvl="2">
              <a:buFont typeface="Wingdings" panose="05000000000000000000" pitchFamily="2" charset="2"/>
              <a:buChar char="v"/>
            </a:pPr>
            <a:r>
              <a:rPr lang="en-US" dirty="0" smtClean="0"/>
              <a:t>MySQL</a:t>
            </a:r>
          </a:p>
          <a:p>
            <a:pPr lvl="1"/>
            <a:r>
              <a:rPr lang="en-US" dirty="0" smtClean="0"/>
              <a:t>Model Training</a:t>
            </a:r>
          </a:p>
          <a:p>
            <a:pPr lvl="2">
              <a:buFont typeface="Wingdings" panose="05000000000000000000" pitchFamily="2" charset="2"/>
              <a:buChar char="v"/>
            </a:pPr>
            <a:r>
              <a:rPr lang="en-US" dirty="0" smtClean="0"/>
              <a:t>Python</a:t>
            </a:r>
          </a:p>
          <a:p>
            <a:pPr lvl="1"/>
            <a:endParaRPr lang="en-US" dirty="0" smtClean="0"/>
          </a:p>
          <a:p>
            <a:r>
              <a:rPr lang="en-US" dirty="0" smtClean="0"/>
              <a:t>Fuzzy </a:t>
            </a:r>
            <a:r>
              <a:rPr lang="en-US" dirty="0"/>
              <a:t>Clustering </a:t>
            </a:r>
            <a:r>
              <a:rPr lang="en-US" dirty="0" smtClean="0"/>
              <a:t>Algorithm[3] </a:t>
            </a:r>
            <a:r>
              <a:rPr lang="en-US" dirty="0"/>
              <a:t>and heterogeneous </a:t>
            </a:r>
            <a:r>
              <a:rPr lang="en-US" dirty="0" smtClean="0"/>
              <a:t>grouping instead of </a:t>
            </a:r>
            <a:r>
              <a:rPr lang="en-US" dirty="0"/>
              <a:t>Homogeneous grouping </a:t>
            </a:r>
            <a:r>
              <a:rPr lang="en-US" dirty="0" smtClean="0"/>
              <a:t>approach.</a:t>
            </a:r>
            <a:endParaRPr lang="en-US" dirty="0"/>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937394" y="4029463"/>
            <a:ext cx="1456140" cy="342193"/>
          </a:xfrm>
          <a:prstGeom prst="rect">
            <a:avLst/>
          </a:prstGeom>
        </p:spPr>
      </p:pic>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30753" y="2244298"/>
            <a:ext cx="845084" cy="845084"/>
          </a:xfrm>
          <a:prstGeom prst="rect">
            <a:avLst/>
          </a:prstGeom>
        </p:spPr>
      </p:pic>
      <p:pic>
        <p:nvPicPr>
          <p:cNvPr id="9" name="Picture 8"/>
          <p:cNvPicPr>
            <a:picLocks noChangeAspect="1"/>
          </p:cNvPicPr>
          <p:nvPr/>
        </p:nvPicPr>
        <p:blipFill rotWithShape="1">
          <a:blip r:embed="rId4" cstate="print">
            <a:extLst>
              <a:ext uri="{28A0092B-C50C-407E-A947-70E740481C1C}">
                <a14:useLocalDpi xmlns:a14="http://schemas.microsoft.com/office/drawing/2010/main" val="0"/>
              </a:ext>
            </a:extLst>
          </a:blip>
          <a:srcRect l="21397" t="2215" r="20404" b="2569"/>
          <a:stretch/>
        </p:blipFill>
        <p:spPr>
          <a:xfrm>
            <a:off x="8826245" y="3257550"/>
            <a:ext cx="1054100" cy="1054100"/>
          </a:xfrm>
          <a:prstGeom prst="rect">
            <a:avLst/>
          </a:prstGeom>
        </p:spPr>
      </p:pic>
      <p:pic>
        <p:nvPicPr>
          <p:cNvPr id="10" name="Picture 9"/>
          <p:cNvPicPr>
            <a:picLocks noChangeAspect="1"/>
          </p:cNvPicPr>
          <p:nvPr/>
        </p:nvPicPr>
        <p:blipFill rotWithShape="1">
          <a:blip r:embed="rId5" cstate="print">
            <a:extLst>
              <a:ext uri="{28A0092B-C50C-407E-A947-70E740481C1C}">
                <a14:useLocalDpi xmlns:a14="http://schemas.microsoft.com/office/drawing/2010/main" val="0"/>
              </a:ext>
            </a:extLst>
          </a:blip>
          <a:srcRect t="10000" b="10000"/>
          <a:stretch/>
        </p:blipFill>
        <p:spPr>
          <a:xfrm>
            <a:off x="10132755" y="3895760"/>
            <a:ext cx="1325880" cy="609600"/>
          </a:xfrm>
          <a:prstGeom prst="rect">
            <a:avLst/>
          </a:prstGeom>
        </p:spPr>
      </p:pic>
      <p:pic>
        <p:nvPicPr>
          <p:cNvPr id="11" name="Picture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255304" y="2869071"/>
            <a:ext cx="1150725" cy="719203"/>
          </a:xfrm>
          <a:prstGeom prst="rect">
            <a:avLst/>
          </a:prstGeom>
        </p:spPr>
      </p:pic>
      <p:pic>
        <p:nvPicPr>
          <p:cNvPr id="12" name="Picture 11"/>
          <p:cNvPicPr>
            <a:picLocks noChangeAspect="1"/>
          </p:cNvPicPr>
          <p:nvPr/>
        </p:nvPicPr>
        <p:blipFill rotWithShape="1">
          <a:blip r:embed="rId7" cstate="print">
            <a:extLst>
              <a:ext uri="{28A0092B-C50C-407E-A947-70E740481C1C}">
                <a14:useLocalDpi xmlns:a14="http://schemas.microsoft.com/office/drawing/2010/main" val="0"/>
              </a:ext>
            </a:extLst>
          </a:blip>
          <a:srcRect l="10382" t="16874" r="9618" b="17671"/>
          <a:stretch/>
        </p:blipFill>
        <p:spPr>
          <a:xfrm>
            <a:off x="10134600" y="2801157"/>
            <a:ext cx="1443048" cy="787117"/>
          </a:xfrm>
          <a:prstGeom prst="rect">
            <a:avLst/>
          </a:prstGeom>
        </p:spPr>
      </p:pic>
      <p:pic>
        <p:nvPicPr>
          <p:cNvPr id="3" name="Picture 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077200" y="4707992"/>
            <a:ext cx="914400" cy="914400"/>
          </a:xfrm>
          <a:prstGeom prst="rect">
            <a:avLst/>
          </a:prstGeom>
        </p:spPr>
      </p:pic>
      <p:pic>
        <p:nvPicPr>
          <p:cNvPr id="13" name="Picture 1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571160" y="4698294"/>
            <a:ext cx="924098" cy="924098"/>
          </a:xfrm>
          <a:prstGeom prst="rect">
            <a:avLst/>
          </a:prstGeom>
        </p:spPr>
      </p:pic>
    </p:spTree>
    <p:extLst>
      <p:ext uri="{BB962C8B-B14F-4D97-AF65-F5344CB8AC3E}">
        <p14:creationId xmlns:p14="http://schemas.microsoft.com/office/powerpoint/2010/main" val="273499082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p:txBody>
          <a:bodyPr/>
          <a:lstStyle/>
          <a:p>
            <a:r>
              <a:rPr lang="en-US" dirty="0" smtClean="0"/>
              <a:t>Technologies, Techniques, Algorithms to be used </a:t>
            </a:r>
            <a:endParaRPr lang="en-US" dirty="0"/>
          </a:p>
        </p:txBody>
      </p:sp>
      <p:pic>
        <p:nvPicPr>
          <p:cNvPr id="1026" name="Picture 2" descr="PPT - Forming Groups Homogeneous vs. Heterogeneous PowerPoint Presentation  - ID:300597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954" y="2438400"/>
            <a:ext cx="4498624" cy="337396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lassroom Management: - ppt video online downloa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00800" y="2438400"/>
            <a:ext cx="4498625" cy="33739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731796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lstStyle/>
          <a:p>
            <a:pPr algn="ctr"/>
            <a:r>
              <a:rPr lang="en-US" sz="2000" dirty="0" smtClean="0">
                <a:solidFill>
                  <a:schemeClr val="accent1">
                    <a:lumMod val="75000"/>
                  </a:schemeClr>
                </a:solidFill>
              </a:rPr>
              <a:t>System</a:t>
            </a:r>
            <a:endParaRPr lang="en-US" sz="2000" dirty="0">
              <a:solidFill>
                <a:schemeClr val="accent1">
                  <a:lumMod val="75000"/>
                </a:schemeClr>
              </a:solidFill>
            </a:endParaRPr>
          </a:p>
        </p:txBody>
      </p:sp>
      <p:sp>
        <p:nvSpPr>
          <p:cNvPr id="4" name="Text Placeholder 3"/>
          <p:cNvSpPr>
            <a:spLocks noGrp="1"/>
          </p:cNvSpPr>
          <p:nvPr>
            <p:ph type="body" sz="half" idx="15"/>
          </p:nvPr>
        </p:nvSpPr>
        <p:spPr>
          <a:xfrm>
            <a:off x="1154953" y="3276600"/>
            <a:ext cx="3141879" cy="2750457"/>
          </a:xfrm>
        </p:spPr>
        <p:txBody>
          <a:bodyPr/>
          <a:lstStyle/>
          <a:p>
            <a:pPr marL="285750" indent="-285750">
              <a:buFont typeface="Wingdings" panose="05000000000000000000" pitchFamily="2" charset="2"/>
              <a:buChar char="v"/>
            </a:pPr>
            <a:r>
              <a:rPr lang="en-US" dirty="0" smtClean="0">
                <a:solidFill>
                  <a:schemeClr val="tx1"/>
                </a:solidFill>
              </a:rPr>
              <a:t>Web Browser with capability to run </a:t>
            </a:r>
            <a:r>
              <a:rPr lang="en-US" dirty="0" err="1" smtClean="0">
                <a:solidFill>
                  <a:schemeClr val="tx1"/>
                </a:solidFill>
              </a:rPr>
              <a:t>javascript</a:t>
            </a:r>
            <a:r>
              <a:rPr lang="en-US" dirty="0">
                <a:solidFill>
                  <a:schemeClr val="tx1"/>
                </a:solidFill>
              </a:rPr>
              <a:t> </a:t>
            </a:r>
            <a:r>
              <a:rPr lang="en-US" dirty="0" smtClean="0">
                <a:solidFill>
                  <a:schemeClr val="tx1"/>
                </a:solidFill>
              </a:rPr>
              <a:t>commands.</a:t>
            </a:r>
            <a:endParaRPr lang="en-US" dirty="0">
              <a:solidFill>
                <a:schemeClr val="tx1"/>
              </a:solidFill>
            </a:endParaRPr>
          </a:p>
        </p:txBody>
      </p:sp>
      <p:sp>
        <p:nvSpPr>
          <p:cNvPr id="5" name="Text Placeholder 4"/>
          <p:cNvSpPr>
            <a:spLocks noGrp="1"/>
          </p:cNvSpPr>
          <p:nvPr>
            <p:ph type="body" sz="quarter" idx="3"/>
          </p:nvPr>
        </p:nvSpPr>
        <p:spPr/>
        <p:txBody>
          <a:bodyPr/>
          <a:lstStyle/>
          <a:p>
            <a:pPr algn="ctr"/>
            <a:r>
              <a:rPr lang="en-US" sz="2000" dirty="0" smtClean="0">
                <a:solidFill>
                  <a:schemeClr val="accent1">
                    <a:lumMod val="75000"/>
                  </a:schemeClr>
                </a:solidFill>
              </a:rPr>
              <a:t>Personnel</a:t>
            </a:r>
            <a:endParaRPr lang="en-US" sz="2000" dirty="0">
              <a:solidFill>
                <a:schemeClr val="accent1">
                  <a:lumMod val="75000"/>
                </a:schemeClr>
              </a:solidFill>
            </a:endParaRPr>
          </a:p>
        </p:txBody>
      </p:sp>
      <p:sp>
        <p:nvSpPr>
          <p:cNvPr id="6" name="Text Placeholder 5"/>
          <p:cNvSpPr>
            <a:spLocks noGrp="1"/>
          </p:cNvSpPr>
          <p:nvPr>
            <p:ph type="body" sz="half" idx="16"/>
          </p:nvPr>
        </p:nvSpPr>
        <p:spPr>
          <a:xfrm>
            <a:off x="4512721" y="3276600"/>
            <a:ext cx="3147009" cy="2750456"/>
          </a:xfrm>
        </p:spPr>
        <p:txBody>
          <a:bodyPr/>
          <a:lstStyle/>
          <a:p>
            <a:pPr marL="285750" indent="-285750">
              <a:buFont typeface="Wingdings" panose="05000000000000000000" pitchFamily="2" charset="2"/>
              <a:buChar char="v"/>
            </a:pPr>
            <a:r>
              <a:rPr lang="en-US" dirty="0" smtClean="0">
                <a:solidFill>
                  <a:schemeClr val="tx1"/>
                </a:solidFill>
              </a:rPr>
              <a:t>Basic knowledge to handle a project management system.</a:t>
            </a:r>
          </a:p>
          <a:p>
            <a:pPr marL="285750" indent="-285750">
              <a:buFont typeface="Wingdings" panose="05000000000000000000" pitchFamily="2" charset="2"/>
              <a:buChar char="v"/>
            </a:pPr>
            <a:r>
              <a:rPr lang="en-US" dirty="0" smtClean="0">
                <a:solidFill>
                  <a:schemeClr val="tx1"/>
                </a:solidFill>
              </a:rPr>
              <a:t>An Administrator who can handle web contents and database.</a:t>
            </a:r>
            <a:endParaRPr lang="en-US" dirty="0">
              <a:solidFill>
                <a:schemeClr val="tx1"/>
              </a:solidFill>
            </a:endParaRPr>
          </a:p>
        </p:txBody>
      </p:sp>
      <p:sp>
        <p:nvSpPr>
          <p:cNvPr id="7" name="Text Placeholder 6"/>
          <p:cNvSpPr>
            <a:spLocks noGrp="1"/>
          </p:cNvSpPr>
          <p:nvPr>
            <p:ph type="body" sz="quarter" idx="13"/>
          </p:nvPr>
        </p:nvSpPr>
        <p:spPr/>
        <p:txBody>
          <a:bodyPr/>
          <a:lstStyle/>
          <a:p>
            <a:pPr algn="ctr"/>
            <a:r>
              <a:rPr lang="en-US" sz="2000" dirty="0" smtClean="0">
                <a:solidFill>
                  <a:schemeClr val="accent1">
                    <a:lumMod val="75000"/>
                  </a:schemeClr>
                </a:solidFill>
              </a:rPr>
              <a:t>Software Specification</a:t>
            </a:r>
            <a:endParaRPr lang="en-US" sz="2000" dirty="0">
              <a:solidFill>
                <a:schemeClr val="accent1">
                  <a:lumMod val="75000"/>
                </a:schemeClr>
              </a:solidFill>
            </a:endParaRPr>
          </a:p>
        </p:txBody>
      </p:sp>
      <p:sp>
        <p:nvSpPr>
          <p:cNvPr id="8" name="Text Placeholder 7"/>
          <p:cNvSpPr>
            <a:spLocks noGrp="1"/>
          </p:cNvSpPr>
          <p:nvPr>
            <p:ph type="body" sz="half" idx="17"/>
          </p:nvPr>
        </p:nvSpPr>
        <p:spPr>
          <a:xfrm>
            <a:off x="7888329" y="3276600"/>
            <a:ext cx="3145536" cy="2750455"/>
          </a:xfrm>
        </p:spPr>
        <p:txBody>
          <a:bodyPr/>
          <a:lstStyle/>
          <a:p>
            <a:pPr marL="285750" indent="-285750">
              <a:buFont typeface="Wingdings" panose="05000000000000000000" pitchFamily="2" charset="2"/>
              <a:buChar char="v"/>
            </a:pPr>
            <a:r>
              <a:rPr lang="en-US" dirty="0" smtClean="0">
                <a:solidFill>
                  <a:schemeClr val="tx1"/>
                </a:solidFill>
              </a:rPr>
              <a:t>Aws virtual host environment included with MySQL Server, Apache Server and Python.</a:t>
            </a:r>
            <a:endParaRPr lang="en-US" dirty="0">
              <a:solidFill>
                <a:schemeClr val="tx1"/>
              </a:solidFill>
            </a:endParaRPr>
          </a:p>
        </p:txBody>
      </p:sp>
      <p:sp>
        <p:nvSpPr>
          <p:cNvPr id="10" name="Title 4">
            <a:extLst>
              <a:ext uri="{FF2B5EF4-FFF2-40B4-BE49-F238E27FC236}">
                <a16:creationId xmlns:a16="http://schemas.microsoft.com/office/drawing/2014/main" id="{22F6FBBB-4C77-4A4B-BE54-96D3B0DF3BB7}"/>
              </a:ext>
            </a:extLst>
          </p:cNvPr>
          <p:cNvSpPr>
            <a:spLocks noGrp="1"/>
          </p:cNvSpPr>
          <p:nvPr>
            <p:ph type="title"/>
          </p:nvPr>
        </p:nvSpPr>
        <p:spPr>
          <a:xfrm>
            <a:off x="1154954" y="973668"/>
            <a:ext cx="8761413" cy="706964"/>
          </a:xfrm>
        </p:spPr>
        <p:txBody>
          <a:bodyPr/>
          <a:lstStyle/>
          <a:p>
            <a:r>
              <a:rPr lang="en-US" dirty="0" smtClean="0"/>
              <a:t>System, Personnel, and Software Specification Requirements  </a:t>
            </a:r>
            <a:endParaRPr lang="en-US" dirty="0"/>
          </a:p>
        </p:txBody>
      </p:sp>
    </p:spTree>
    <p:extLst>
      <p:ext uri="{BB962C8B-B14F-4D97-AF65-F5344CB8AC3E}">
        <p14:creationId xmlns:p14="http://schemas.microsoft.com/office/powerpoint/2010/main" val="306601141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457200" y="2895600"/>
            <a:ext cx="4495800" cy="1475981"/>
          </a:xfrm>
          <a:prstGeom prst="rect">
            <a:avLst/>
          </a:prstGeom>
          <a:noFill/>
        </p:spPr>
        <p:txBody>
          <a:bodyPr wrap="square" rtlCol="0">
            <a:spAutoFit/>
          </a:bodyPr>
          <a:lstStyle/>
          <a:p>
            <a:pPr algn="ctr">
              <a:lnSpc>
                <a:spcPct val="150000"/>
              </a:lnSpc>
            </a:pPr>
            <a:r>
              <a:rPr lang="en-US" sz="3200" dirty="0" smtClean="0">
                <a:solidFill>
                  <a:schemeClr val="bg1"/>
                </a:solidFill>
              </a:rPr>
              <a:t>Work Breakdown Structure</a:t>
            </a:r>
            <a:endParaRPr lang="en-US" sz="3200" dirty="0">
              <a:solidFill>
                <a:schemeClr val="bg1"/>
              </a:solidFill>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57800" y="1295400"/>
            <a:ext cx="6400800" cy="5094514"/>
          </a:xfrm>
          <a:prstGeom prst="rect">
            <a:avLst/>
          </a:prstGeom>
        </p:spPr>
      </p:pic>
    </p:spTree>
    <p:extLst>
      <p:ext uri="{BB962C8B-B14F-4D97-AF65-F5344CB8AC3E}">
        <p14:creationId xmlns:p14="http://schemas.microsoft.com/office/powerpoint/2010/main" val="154518638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p:txBody>
          <a:bodyPr/>
          <a:lstStyle/>
          <a:p>
            <a:r>
              <a:rPr lang="en-US" dirty="0" smtClean="0"/>
              <a:t>Gantt Chart</a:t>
            </a:r>
            <a:endParaRPr lang="en-US" dirty="0"/>
          </a:p>
        </p:txBody>
      </p:sp>
      <p:pic>
        <p:nvPicPr>
          <p:cNvPr id="2" name="Picture 1"/>
          <p:cNvPicPr>
            <a:picLocks noChangeAspect="1"/>
          </p:cNvPicPr>
          <p:nvPr/>
        </p:nvPicPr>
        <p:blipFill rotWithShape="1">
          <a:blip r:embed="rId2" cstate="print">
            <a:extLst>
              <a:ext uri="{28A0092B-C50C-407E-A947-70E740481C1C}">
                <a14:useLocalDpi xmlns:a14="http://schemas.microsoft.com/office/drawing/2010/main" val="0"/>
              </a:ext>
            </a:extLst>
          </a:blip>
          <a:srcRect t="13215" b="7948"/>
          <a:stretch/>
        </p:blipFill>
        <p:spPr>
          <a:xfrm>
            <a:off x="3810000" y="2286000"/>
            <a:ext cx="7876885" cy="3780905"/>
          </a:xfrm>
          <a:prstGeom prst="rect">
            <a:avLst/>
          </a:prstGeom>
        </p:spPr>
      </p:pic>
      <p:sp>
        <p:nvSpPr>
          <p:cNvPr id="7" name="TextBox 6"/>
          <p:cNvSpPr txBox="1"/>
          <p:nvPr/>
        </p:nvSpPr>
        <p:spPr>
          <a:xfrm>
            <a:off x="457200" y="2363585"/>
            <a:ext cx="3429000" cy="2585323"/>
          </a:xfrm>
          <a:prstGeom prst="rect">
            <a:avLst/>
          </a:prstGeom>
          <a:noFill/>
        </p:spPr>
        <p:txBody>
          <a:bodyPr wrap="square" rtlCol="0">
            <a:spAutoFit/>
          </a:bodyPr>
          <a:lstStyle/>
          <a:p>
            <a:pPr algn="just"/>
            <a:r>
              <a:rPr lang="en-US" dirty="0" smtClean="0">
                <a:solidFill>
                  <a:srgbClr val="545454"/>
                </a:solidFill>
              </a:rPr>
              <a:t>Initial Dates</a:t>
            </a:r>
          </a:p>
          <a:p>
            <a:pPr algn="just"/>
            <a:endParaRPr lang="en-US" dirty="0" smtClean="0">
              <a:solidFill>
                <a:srgbClr val="545454"/>
              </a:solidFill>
            </a:endParaRPr>
          </a:p>
          <a:p>
            <a:pPr algn="just">
              <a:lnSpc>
                <a:spcPct val="150000"/>
              </a:lnSpc>
            </a:pPr>
            <a:r>
              <a:rPr lang="en-US" sz="1400" dirty="0" smtClean="0">
                <a:solidFill>
                  <a:srgbClr val="545454"/>
                </a:solidFill>
              </a:rPr>
              <a:t>Database Design – Mar 8</a:t>
            </a:r>
          </a:p>
          <a:p>
            <a:pPr algn="just">
              <a:lnSpc>
                <a:spcPct val="150000"/>
              </a:lnSpc>
            </a:pPr>
            <a:r>
              <a:rPr lang="en-US" sz="1400" dirty="0" smtClean="0">
                <a:solidFill>
                  <a:srgbClr val="545454"/>
                </a:solidFill>
              </a:rPr>
              <a:t>Wireframe Design – Mar 8</a:t>
            </a:r>
          </a:p>
          <a:p>
            <a:pPr algn="just">
              <a:lnSpc>
                <a:spcPct val="150000"/>
              </a:lnSpc>
            </a:pPr>
            <a:r>
              <a:rPr lang="en-US" sz="1400" dirty="0" smtClean="0">
                <a:solidFill>
                  <a:srgbClr val="545454"/>
                </a:solidFill>
              </a:rPr>
              <a:t>Backend Implementation - Mar 8</a:t>
            </a:r>
          </a:p>
          <a:p>
            <a:pPr algn="just">
              <a:lnSpc>
                <a:spcPct val="150000"/>
              </a:lnSpc>
            </a:pPr>
            <a:r>
              <a:rPr lang="en-US" sz="1400" dirty="0" smtClean="0">
                <a:solidFill>
                  <a:srgbClr val="545454"/>
                </a:solidFill>
              </a:rPr>
              <a:t>Frontend Implementation – Mar 20</a:t>
            </a:r>
          </a:p>
          <a:p>
            <a:pPr algn="just">
              <a:lnSpc>
                <a:spcPct val="150000"/>
              </a:lnSpc>
            </a:pPr>
            <a:r>
              <a:rPr lang="en-US" sz="1400" dirty="0" smtClean="0">
                <a:solidFill>
                  <a:srgbClr val="545454"/>
                </a:solidFill>
              </a:rPr>
              <a:t>Testing Phase – Nov 10</a:t>
            </a:r>
          </a:p>
          <a:p>
            <a:pPr algn="just">
              <a:lnSpc>
                <a:spcPct val="150000"/>
              </a:lnSpc>
            </a:pPr>
            <a:r>
              <a:rPr lang="en-US" sz="1400" dirty="0" smtClean="0">
                <a:solidFill>
                  <a:srgbClr val="545454"/>
                </a:solidFill>
              </a:rPr>
              <a:t>Target Finish Date – Nov 30</a:t>
            </a:r>
            <a:endParaRPr lang="en-US" sz="1400" dirty="0">
              <a:solidFill>
                <a:srgbClr val="545454"/>
              </a:solidFill>
            </a:endParaRPr>
          </a:p>
        </p:txBody>
      </p:sp>
    </p:spTree>
    <p:extLst>
      <p:ext uri="{BB962C8B-B14F-4D97-AF65-F5344CB8AC3E}">
        <p14:creationId xmlns:p14="http://schemas.microsoft.com/office/powerpoint/2010/main" val="421604231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35C33F-A574-44D8-9FA5-6DE67E80164C}"/>
              </a:ext>
            </a:extLst>
          </p:cNvPr>
          <p:cNvSpPr>
            <a:spLocks noGrp="1"/>
          </p:cNvSpPr>
          <p:nvPr>
            <p:ph type="title"/>
          </p:nvPr>
        </p:nvSpPr>
        <p:spPr/>
        <p:txBody>
          <a:bodyPr/>
          <a:lstStyle/>
          <a:p>
            <a:r>
              <a:rPr lang="en-US" dirty="0"/>
              <a:t>Supportive information</a:t>
            </a:r>
          </a:p>
        </p:txBody>
      </p:sp>
      <p:sp>
        <p:nvSpPr>
          <p:cNvPr id="3" name="Text Placeholder 2">
            <a:extLst>
              <a:ext uri="{FF2B5EF4-FFF2-40B4-BE49-F238E27FC236}">
                <a16:creationId xmlns:a16="http://schemas.microsoft.com/office/drawing/2014/main" id="{BCCE7827-D024-4959-9524-FC7485E38BDD}"/>
              </a:ext>
            </a:extLst>
          </p:cNvPr>
          <p:cNvSpPr>
            <a:spLocks noGrp="1"/>
          </p:cNvSpPr>
          <p:nvPr>
            <p:ph type="body" idx="1"/>
          </p:nvPr>
        </p:nvSpPr>
        <p:spPr>
          <a:xfrm>
            <a:off x="6895559" y="1219200"/>
            <a:ext cx="4229641" cy="5105400"/>
          </a:xfrm>
        </p:spPr>
        <p:txBody>
          <a:bodyPr>
            <a:normAutofit/>
          </a:bodyPr>
          <a:lstStyle/>
          <a:p>
            <a:pPr marL="342900" indent="-342900">
              <a:buFont typeface="Arial" panose="020B0604020202020204" pitchFamily="34" charset="0"/>
              <a:buChar char="•"/>
            </a:pPr>
            <a:r>
              <a:rPr lang="en-US" dirty="0" smtClean="0"/>
              <a:t>Commercialization</a:t>
            </a:r>
          </a:p>
          <a:p>
            <a:pPr marL="342900" indent="-342900">
              <a:buFont typeface="Arial" panose="020B0604020202020204" pitchFamily="34" charset="0"/>
              <a:buChar char="•"/>
            </a:pPr>
            <a:r>
              <a:rPr lang="en-US" dirty="0" smtClean="0"/>
              <a:t>Budget</a:t>
            </a:r>
            <a:endParaRPr lang="en-US" dirty="0"/>
          </a:p>
        </p:txBody>
      </p:sp>
    </p:spTree>
    <p:extLst>
      <p:ext uri="{BB962C8B-B14F-4D97-AF65-F5344CB8AC3E}">
        <p14:creationId xmlns:p14="http://schemas.microsoft.com/office/powerpoint/2010/main" val="74609260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a:extLst>
              <a:ext uri="{FF2B5EF4-FFF2-40B4-BE49-F238E27FC236}">
                <a16:creationId xmlns:a16="http://schemas.microsoft.com/office/drawing/2014/main" id="{22F6FBBB-4C77-4A4B-BE54-96D3B0DF3BB7}"/>
              </a:ext>
            </a:extLst>
          </p:cNvPr>
          <p:cNvSpPr>
            <a:spLocks noGrp="1"/>
          </p:cNvSpPr>
          <p:nvPr>
            <p:ph type="title"/>
          </p:nvPr>
        </p:nvSpPr>
        <p:spPr>
          <a:xfrm>
            <a:off x="1154954" y="973668"/>
            <a:ext cx="8761413" cy="706964"/>
          </a:xfrm>
        </p:spPr>
        <p:txBody>
          <a:bodyPr/>
          <a:lstStyle/>
          <a:p>
            <a:pPr lvl="0"/>
            <a:r>
              <a:rPr lang="en-US" dirty="0"/>
              <a:t>Commercialization</a:t>
            </a:r>
          </a:p>
        </p:txBody>
      </p:sp>
      <p:sp>
        <p:nvSpPr>
          <p:cNvPr id="7" name="Content Placeholder 5">
            <a:extLst>
              <a:ext uri="{FF2B5EF4-FFF2-40B4-BE49-F238E27FC236}">
                <a16:creationId xmlns:a16="http://schemas.microsoft.com/office/drawing/2014/main" id="{F7E461F4-E6D8-4801-94AA-9B72FC99FFED}"/>
              </a:ext>
            </a:extLst>
          </p:cNvPr>
          <p:cNvSpPr>
            <a:spLocks noGrp="1"/>
          </p:cNvSpPr>
          <p:nvPr>
            <p:ph idx="1"/>
          </p:nvPr>
        </p:nvSpPr>
        <p:spPr>
          <a:xfrm>
            <a:off x="838200" y="2590800"/>
            <a:ext cx="6541246" cy="3352800"/>
          </a:xfrm>
        </p:spPr>
        <p:txBody>
          <a:bodyPr/>
          <a:lstStyle/>
          <a:p>
            <a:r>
              <a:rPr lang="en-US" dirty="0" smtClean="0"/>
              <a:t>Since the student grouping feature is not integrated with any other current project management systems and also it is a required functionality in any university, we can market this solution to any existing university.</a:t>
            </a:r>
          </a:p>
          <a:p>
            <a:r>
              <a:rPr lang="en-US" dirty="0" smtClean="0"/>
              <a:t>In industry, companies also find difficult to choose right employees to select for a selected project. Since the grouping functionality is integrated with this system, We can propose this system for the industry as well.</a:t>
            </a:r>
          </a:p>
        </p:txBody>
      </p:sp>
      <p:pic>
        <p:nvPicPr>
          <p:cNvPr id="2" name="Picture 1"/>
          <p:cNvPicPr>
            <a:picLocks noChangeAspect="1"/>
          </p:cNvPicPr>
          <p:nvPr/>
        </p:nvPicPr>
        <p:blipFill rotWithShape="1">
          <a:blip r:embed="rId2" cstate="print">
            <a:extLst>
              <a:ext uri="{28A0092B-C50C-407E-A947-70E740481C1C}">
                <a14:useLocalDpi xmlns:a14="http://schemas.microsoft.com/office/drawing/2010/main" val="0"/>
              </a:ext>
            </a:extLst>
          </a:blip>
          <a:srcRect l="9251" t="9375" r="11608" b="9375"/>
          <a:stretch/>
        </p:blipFill>
        <p:spPr>
          <a:xfrm>
            <a:off x="7620000" y="2618542"/>
            <a:ext cx="3962399" cy="2452914"/>
          </a:xfrm>
          <a:prstGeom prst="rect">
            <a:avLst/>
          </a:prstGeom>
        </p:spPr>
      </p:pic>
    </p:spTree>
    <p:extLst>
      <p:ext uri="{BB962C8B-B14F-4D97-AF65-F5344CB8AC3E}">
        <p14:creationId xmlns:p14="http://schemas.microsoft.com/office/powerpoint/2010/main" val="206619834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4">
            <a:extLst>
              <a:ext uri="{FF2B5EF4-FFF2-40B4-BE49-F238E27FC236}">
                <a16:creationId xmlns:a16="http://schemas.microsoft.com/office/drawing/2014/main" id="{22F6FBBB-4C77-4A4B-BE54-96D3B0DF3BB7}"/>
              </a:ext>
            </a:extLst>
          </p:cNvPr>
          <p:cNvSpPr>
            <a:spLocks noGrp="1"/>
          </p:cNvSpPr>
          <p:nvPr>
            <p:ph type="title"/>
          </p:nvPr>
        </p:nvSpPr>
        <p:spPr>
          <a:xfrm>
            <a:off x="1154954" y="973668"/>
            <a:ext cx="8761413" cy="706964"/>
          </a:xfrm>
        </p:spPr>
        <p:txBody>
          <a:bodyPr/>
          <a:lstStyle/>
          <a:p>
            <a:pPr lvl="0"/>
            <a:r>
              <a:rPr lang="en-US" dirty="0"/>
              <a:t>Budget</a:t>
            </a:r>
          </a:p>
        </p:txBody>
      </p:sp>
      <p:graphicFrame>
        <p:nvGraphicFramePr>
          <p:cNvPr id="5" name="Table 4"/>
          <p:cNvGraphicFramePr>
            <a:graphicFrameLocks noGrp="1"/>
          </p:cNvGraphicFramePr>
          <p:nvPr>
            <p:extLst>
              <p:ext uri="{D42A27DB-BD31-4B8C-83A1-F6EECF244321}">
                <p14:modId xmlns:p14="http://schemas.microsoft.com/office/powerpoint/2010/main" val="2319575271"/>
              </p:ext>
            </p:extLst>
          </p:nvPr>
        </p:nvGraphicFramePr>
        <p:xfrm>
          <a:off x="2057400" y="2362200"/>
          <a:ext cx="8128000" cy="244348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1699456010"/>
                    </a:ext>
                  </a:extLst>
                </a:gridCol>
                <a:gridCol w="2032000">
                  <a:extLst>
                    <a:ext uri="{9D8B030D-6E8A-4147-A177-3AD203B41FA5}">
                      <a16:colId xmlns:a16="http://schemas.microsoft.com/office/drawing/2014/main" val="3975960175"/>
                    </a:ext>
                  </a:extLst>
                </a:gridCol>
                <a:gridCol w="2032000">
                  <a:extLst>
                    <a:ext uri="{9D8B030D-6E8A-4147-A177-3AD203B41FA5}">
                      <a16:colId xmlns:a16="http://schemas.microsoft.com/office/drawing/2014/main" val="264613535"/>
                    </a:ext>
                  </a:extLst>
                </a:gridCol>
                <a:gridCol w="2032000">
                  <a:extLst>
                    <a:ext uri="{9D8B030D-6E8A-4147-A177-3AD203B41FA5}">
                      <a16:colId xmlns:a16="http://schemas.microsoft.com/office/drawing/2014/main" val="295940188"/>
                    </a:ext>
                  </a:extLst>
                </a:gridCol>
              </a:tblGrid>
              <a:tr h="370840">
                <a:tc>
                  <a:txBody>
                    <a:bodyPr/>
                    <a:lstStyle/>
                    <a:p>
                      <a:pPr algn="ctr"/>
                      <a:r>
                        <a:rPr lang="en-US" sz="1600" dirty="0" smtClean="0"/>
                        <a:t>Resource</a:t>
                      </a:r>
                      <a:r>
                        <a:rPr lang="en-US" sz="1600" baseline="0" dirty="0" smtClean="0"/>
                        <a:t> Type</a:t>
                      </a:r>
                      <a:endParaRPr lang="en-US" sz="1600" dirty="0"/>
                    </a:p>
                  </a:txBody>
                  <a:tcPr anchor="ctr"/>
                </a:tc>
                <a:tc>
                  <a:txBody>
                    <a:bodyPr/>
                    <a:lstStyle/>
                    <a:p>
                      <a:pPr algn="ctr"/>
                      <a:r>
                        <a:rPr lang="en-US" sz="1600" dirty="0" smtClean="0"/>
                        <a:t>Cost (Weekly)</a:t>
                      </a:r>
                      <a:endParaRPr lang="en-US" sz="1600" dirty="0"/>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dirty="0" smtClean="0"/>
                        <a:t>Cost (Monthly)</a:t>
                      </a:r>
                    </a:p>
                  </a:txBody>
                  <a:tcPr anchor="ctr"/>
                </a:tc>
                <a:tc>
                  <a:txBody>
                    <a:bodyPr/>
                    <a:lstStyle/>
                    <a:p>
                      <a:pPr algn="ctr"/>
                      <a:r>
                        <a:rPr lang="en-US" sz="1600" dirty="0" smtClean="0"/>
                        <a:t>Cost For 10 Months</a:t>
                      </a:r>
                      <a:endParaRPr lang="en-US" sz="1600" dirty="0"/>
                    </a:p>
                  </a:txBody>
                  <a:tcPr anchor="ctr"/>
                </a:tc>
                <a:extLst>
                  <a:ext uri="{0D108BD9-81ED-4DB2-BD59-A6C34878D82A}">
                    <a16:rowId xmlns:a16="http://schemas.microsoft.com/office/drawing/2014/main" val="4185633420"/>
                  </a:ext>
                </a:extLst>
              </a:tr>
              <a:tr h="370840">
                <a:tc>
                  <a:txBody>
                    <a:bodyPr/>
                    <a:lstStyle/>
                    <a:p>
                      <a:pPr algn="l"/>
                      <a:r>
                        <a:rPr lang="en-US" sz="1400" dirty="0" smtClean="0"/>
                        <a:t>Network based on usage</a:t>
                      </a:r>
                      <a:endParaRPr lang="en-US" sz="1400" dirty="0"/>
                    </a:p>
                  </a:txBody>
                  <a:tcPr anchor="ctr"/>
                </a:tc>
                <a:tc>
                  <a:txBody>
                    <a:bodyPr/>
                    <a:lstStyle/>
                    <a:p>
                      <a:pPr algn="l"/>
                      <a:r>
                        <a:rPr lang="en-US" sz="1400" dirty="0" smtClean="0"/>
                        <a:t>=</a:t>
                      </a:r>
                      <a:r>
                        <a:rPr lang="en-US" sz="1400" baseline="0" dirty="0" smtClean="0"/>
                        <a:t> 372.5/</a:t>
                      </a:r>
                      <a:r>
                        <a:rPr lang="en-US" sz="1400" baseline="0" dirty="0" err="1" smtClean="0"/>
                        <a:t>Rs</a:t>
                      </a:r>
                      <a:endParaRPr lang="en-US" sz="1400" dirty="0" smtClean="0"/>
                    </a:p>
                  </a:txBody>
                  <a:tcPr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400" dirty="0" smtClean="0"/>
                        <a:t>=</a:t>
                      </a:r>
                      <a:r>
                        <a:rPr lang="en-US" sz="1400" baseline="0" dirty="0" smtClean="0"/>
                        <a:t> 1490/</a:t>
                      </a:r>
                      <a:r>
                        <a:rPr lang="en-US" sz="1400" baseline="0" dirty="0" err="1" smtClean="0"/>
                        <a:t>Rs</a:t>
                      </a:r>
                      <a:endParaRPr lang="en-US" sz="1400" dirty="0"/>
                    </a:p>
                  </a:txBody>
                  <a:tcPr anchor="ctr"/>
                </a:tc>
                <a:tc>
                  <a:txBody>
                    <a:bodyPr/>
                    <a:lstStyle/>
                    <a:p>
                      <a:pPr algn="l"/>
                      <a:r>
                        <a:rPr lang="en-US" sz="1400" dirty="0" smtClean="0"/>
                        <a:t>1490</a:t>
                      </a:r>
                      <a:r>
                        <a:rPr lang="en-US" sz="1400" baseline="0" dirty="0" smtClean="0"/>
                        <a:t> * 10 = 14900/</a:t>
                      </a:r>
                      <a:r>
                        <a:rPr lang="en-US" sz="1400" baseline="0" dirty="0" err="1" smtClean="0"/>
                        <a:t>Rs</a:t>
                      </a:r>
                      <a:endParaRPr lang="en-US" sz="1400" dirty="0"/>
                    </a:p>
                  </a:txBody>
                  <a:tcPr anchor="ctr"/>
                </a:tc>
                <a:extLst>
                  <a:ext uri="{0D108BD9-81ED-4DB2-BD59-A6C34878D82A}">
                    <a16:rowId xmlns:a16="http://schemas.microsoft.com/office/drawing/2014/main" val="4211131238"/>
                  </a:ext>
                </a:extLst>
              </a:tr>
              <a:tr h="370840">
                <a:tc>
                  <a:txBody>
                    <a:bodyPr/>
                    <a:lstStyle/>
                    <a:p>
                      <a:pPr algn="l"/>
                      <a:r>
                        <a:rPr lang="en-US" sz="1400" dirty="0" smtClean="0"/>
                        <a:t>Mobile Usage</a:t>
                      </a:r>
                      <a:endParaRPr lang="en-US" sz="1400" dirty="0"/>
                    </a:p>
                  </a:txBody>
                  <a:tcPr anchor="ctr"/>
                </a:tc>
                <a:tc>
                  <a:txBody>
                    <a:bodyPr/>
                    <a:lstStyle/>
                    <a:p>
                      <a:pPr algn="l"/>
                      <a:r>
                        <a:rPr lang="en-US" sz="1400" dirty="0" smtClean="0"/>
                        <a:t>2Rs/min</a:t>
                      </a:r>
                      <a:endParaRPr lang="en-US" sz="1400" baseline="0" dirty="0" smtClean="0"/>
                    </a:p>
                    <a:p>
                      <a:pPr algn="l"/>
                      <a:r>
                        <a:rPr lang="en-US" sz="1400" baseline="0" dirty="0" smtClean="0"/>
                        <a:t>2 * 10 * 7 = 140/</a:t>
                      </a:r>
                      <a:r>
                        <a:rPr lang="en-US" sz="1400" baseline="0" dirty="0" err="1" smtClean="0"/>
                        <a:t>Rs</a:t>
                      </a:r>
                      <a:endParaRPr lang="en-US" sz="1400" dirty="0"/>
                    </a:p>
                  </a:txBody>
                  <a:tcPr anchor="ctr"/>
                </a:tc>
                <a:tc>
                  <a:txBody>
                    <a:bodyPr/>
                    <a:lstStyle/>
                    <a:p>
                      <a:pPr algn="l"/>
                      <a:r>
                        <a:rPr lang="en-US" sz="1400" dirty="0" smtClean="0"/>
                        <a:t>140 * 4 = 560/</a:t>
                      </a:r>
                      <a:r>
                        <a:rPr lang="en-US" sz="1400" dirty="0" err="1" smtClean="0"/>
                        <a:t>Rs</a:t>
                      </a:r>
                      <a:endParaRPr lang="en-US" sz="1400" dirty="0"/>
                    </a:p>
                  </a:txBody>
                  <a:tcPr anchor="ctr"/>
                </a:tc>
                <a:tc>
                  <a:txBody>
                    <a:bodyPr/>
                    <a:lstStyle/>
                    <a:p>
                      <a:pPr algn="l"/>
                      <a:r>
                        <a:rPr lang="en-US" sz="1400" dirty="0" smtClean="0"/>
                        <a:t>560 * 10 = 5600/</a:t>
                      </a:r>
                      <a:r>
                        <a:rPr lang="en-US" sz="1400" dirty="0" err="1" smtClean="0"/>
                        <a:t>Rs</a:t>
                      </a:r>
                      <a:endParaRPr lang="en-US" sz="1400" dirty="0"/>
                    </a:p>
                  </a:txBody>
                  <a:tcPr anchor="ctr"/>
                </a:tc>
                <a:extLst>
                  <a:ext uri="{0D108BD9-81ED-4DB2-BD59-A6C34878D82A}">
                    <a16:rowId xmlns:a16="http://schemas.microsoft.com/office/drawing/2014/main" val="3979093994"/>
                  </a:ext>
                </a:extLst>
              </a:tr>
              <a:tr h="370840">
                <a:tc>
                  <a:txBody>
                    <a:bodyPr/>
                    <a:lstStyle/>
                    <a:p>
                      <a:pPr algn="l"/>
                      <a:r>
                        <a:rPr lang="en-US" sz="1400" dirty="0" smtClean="0"/>
                        <a:t>Banner and other Printouts</a:t>
                      </a:r>
                      <a:endParaRPr lang="en-US" sz="1400" dirty="0"/>
                    </a:p>
                  </a:txBody>
                  <a:tcPr anchor="ctr"/>
                </a:tc>
                <a:tc>
                  <a:txBody>
                    <a:bodyPr/>
                    <a:lstStyle/>
                    <a:p>
                      <a:pPr algn="l"/>
                      <a:r>
                        <a:rPr lang="en-US" sz="1400" dirty="0" smtClean="0"/>
                        <a:t>-</a:t>
                      </a:r>
                      <a:endParaRPr lang="en-US" sz="1400" dirty="0"/>
                    </a:p>
                  </a:txBody>
                  <a:tcPr anchor="ctr"/>
                </a:tc>
                <a:tc>
                  <a:txBody>
                    <a:bodyPr/>
                    <a:lstStyle/>
                    <a:p>
                      <a:pPr algn="l"/>
                      <a:r>
                        <a:rPr lang="en-US" sz="1400" dirty="0" smtClean="0"/>
                        <a:t>-</a:t>
                      </a:r>
                      <a:endParaRPr lang="en-US" sz="1400" dirty="0"/>
                    </a:p>
                  </a:txBody>
                  <a:tcPr anchor="ctr"/>
                </a:tc>
                <a:tc>
                  <a:txBody>
                    <a:bodyPr/>
                    <a:lstStyle/>
                    <a:p>
                      <a:pPr algn="l"/>
                      <a:r>
                        <a:rPr lang="en-US" sz="1400" dirty="0" smtClean="0"/>
                        <a:t>= 3000/</a:t>
                      </a:r>
                      <a:r>
                        <a:rPr lang="en-US" sz="1400" dirty="0" err="1" smtClean="0"/>
                        <a:t>Rs</a:t>
                      </a:r>
                      <a:endParaRPr lang="en-US" sz="1400" dirty="0"/>
                    </a:p>
                  </a:txBody>
                  <a:tcPr anchor="ctr"/>
                </a:tc>
                <a:extLst>
                  <a:ext uri="{0D108BD9-81ED-4DB2-BD59-A6C34878D82A}">
                    <a16:rowId xmlns:a16="http://schemas.microsoft.com/office/drawing/2014/main" val="2939839085"/>
                  </a:ext>
                </a:extLst>
              </a:tr>
              <a:tr h="370840">
                <a:tc>
                  <a:txBody>
                    <a:bodyPr/>
                    <a:lstStyle/>
                    <a:p>
                      <a:pPr algn="l"/>
                      <a:r>
                        <a:rPr lang="en-US" sz="1400" dirty="0" smtClean="0"/>
                        <a:t>Total</a:t>
                      </a:r>
                      <a:endParaRPr lang="en-US" sz="1400" dirty="0"/>
                    </a:p>
                  </a:txBody>
                  <a:tcPr anchor="ctr"/>
                </a:tc>
                <a:tc>
                  <a:txBody>
                    <a:bodyPr/>
                    <a:lstStyle/>
                    <a:p>
                      <a:pPr algn="l"/>
                      <a:r>
                        <a:rPr lang="en-US" sz="1400" dirty="0" smtClean="0"/>
                        <a:t>Cost(Weekly)</a:t>
                      </a:r>
                    </a:p>
                    <a:p>
                      <a:pPr algn="l"/>
                      <a:r>
                        <a:rPr lang="en-US" sz="1400" dirty="0" smtClean="0"/>
                        <a:t>=</a:t>
                      </a:r>
                      <a:r>
                        <a:rPr lang="en-US" sz="1400" baseline="0" dirty="0" smtClean="0"/>
                        <a:t> 512.5/</a:t>
                      </a:r>
                      <a:r>
                        <a:rPr lang="en-US" sz="1400" baseline="0" dirty="0" err="1" smtClean="0"/>
                        <a:t>Rs</a:t>
                      </a:r>
                      <a:endParaRPr lang="en-US" sz="1400" dirty="0"/>
                    </a:p>
                  </a:txBody>
                  <a:tcPr anchor="ctr"/>
                </a:tc>
                <a:tc>
                  <a:txBody>
                    <a:bodyPr/>
                    <a:lstStyle/>
                    <a:p>
                      <a:pPr algn="l"/>
                      <a:r>
                        <a:rPr lang="en-US" sz="1400" dirty="0" smtClean="0"/>
                        <a:t>Cost(Monthly)</a:t>
                      </a:r>
                    </a:p>
                    <a:p>
                      <a:pPr algn="l"/>
                      <a:r>
                        <a:rPr lang="en-US" sz="1400" dirty="0" smtClean="0"/>
                        <a:t>= 2050/</a:t>
                      </a:r>
                      <a:r>
                        <a:rPr lang="en-US" sz="1400" dirty="0" err="1" smtClean="0"/>
                        <a:t>Rs</a:t>
                      </a:r>
                      <a:endParaRPr lang="en-US" sz="1400" dirty="0"/>
                    </a:p>
                  </a:txBody>
                  <a:tcPr anchor="ctr"/>
                </a:tc>
                <a:tc>
                  <a:txBody>
                    <a:bodyPr/>
                    <a:lstStyle/>
                    <a:p>
                      <a:pPr algn="l"/>
                      <a:r>
                        <a:rPr lang="en-US" sz="1400" dirty="0" smtClean="0"/>
                        <a:t>Cost</a:t>
                      </a:r>
                      <a:r>
                        <a:rPr lang="en-US" sz="1400" baseline="0" dirty="0" smtClean="0"/>
                        <a:t> For 10 Months</a:t>
                      </a:r>
                    </a:p>
                    <a:p>
                      <a:pPr algn="l"/>
                      <a:r>
                        <a:rPr lang="en-US" sz="1400" dirty="0" smtClean="0"/>
                        <a:t>= 23500/</a:t>
                      </a:r>
                      <a:r>
                        <a:rPr lang="en-US" sz="1400" dirty="0" err="1" smtClean="0"/>
                        <a:t>Rs</a:t>
                      </a:r>
                      <a:endParaRPr lang="en-US" sz="1400" dirty="0"/>
                    </a:p>
                  </a:txBody>
                  <a:tcPr anchor="ctr"/>
                </a:tc>
                <a:extLst>
                  <a:ext uri="{0D108BD9-81ED-4DB2-BD59-A6C34878D82A}">
                    <a16:rowId xmlns:a16="http://schemas.microsoft.com/office/drawing/2014/main" val="3626298133"/>
                  </a:ext>
                </a:extLst>
              </a:tr>
            </a:tbl>
          </a:graphicData>
        </a:graphic>
      </p:graphicFrame>
    </p:spTree>
    <p:extLst>
      <p:ext uri="{BB962C8B-B14F-4D97-AF65-F5344CB8AC3E}">
        <p14:creationId xmlns:p14="http://schemas.microsoft.com/office/powerpoint/2010/main" val="262918028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4" name="Content Placeholder 5">
            <a:extLst>
              <a:ext uri="{FF2B5EF4-FFF2-40B4-BE49-F238E27FC236}">
                <a16:creationId xmlns:a16="http://schemas.microsoft.com/office/drawing/2014/main" id="{F7E461F4-E6D8-4801-94AA-9B72FC99FFED}"/>
              </a:ext>
            </a:extLst>
          </p:cNvPr>
          <p:cNvSpPr>
            <a:spLocks noGrp="1"/>
          </p:cNvSpPr>
          <p:nvPr>
            <p:ph idx="1"/>
          </p:nvPr>
        </p:nvSpPr>
        <p:spPr>
          <a:xfrm>
            <a:off x="1154954" y="2362200"/>
            <a:ext cx="9894046" cy="3810000"/>
          </a:xfrm>
        </p:spPr>
        <p:txBody>
          <a:bodyPr>
            <a:normAutofit fontScale="77500" lnSpcReduction="20000"/>
          </a:bodyPr>
          <a:lstStyle/>
          <a:p>
            <a:pPr marL="0" indent="0" algn="just">
              <a:lnSpc>
                <a:spcPct val="120000"/>
              </a:lnSpc>
              <a:buNone/>
            </a:pPr>
            <a:r>
              <a:rPr lang="en-US" sz="1600" dirty="0"/>
              <a:t>[1] Chen Di and Jiang </a:t>
            </a:r>
            <a:r>
              <a:rPr lang="en-US" sz="1600" dirty="0" err="1"/>
              <a:t>Bei-zhan</a:t>
            </a:r>
            <a:r>
              <a:rPr lang="en-US" sz="1600" dirty="0"/>
              <a:t>, “Some Problems in Teaching ‘Educational Technology in Project Teaching’”, Journal of e-Education Research,pp.63-65 2007.</a:t>
            </a:r>
          </a:p>
          <a:p>
            <a:pPr marL="0" indent="0" algn="just">
              <a:lnSpc>
                <a:spcPct val="120000"/>
              </a:lnSpc>
              <a:buNone/>
            </a:pPr>
            <a:r>
              <a:rPr lang="en-US" sz="1600" dirty="0" smtClean="0"/>
              <a:t>[</a:t>
            </a:r>
            <a:r>
              <a:rPr lang="en-US" sz="1600" dirty="0"/>
              <a:t>2</a:t>
            </a:r>
            <a:r>
              <a:rPr lang="en-US" sz="1600" dirty="0" smtClean="0"/>
              <a:t>] </a:t>
            </a:r>
            <a:r>
              <a:rPr lang="en-US" sz="1600" dirty="0" err="1"/>
              <a:t>Dimiduk</a:t>
            </a:r>
            <a:r>
              <a:rPr lang="en-US" sz="1600" dirty="0"/>
              <a:t>, T. G., &amp; </a:t>
            </a:r>
            <a:r>
              <a:rPr lang="en-US" sz="1600" dirty="0" err="1"/>
              <a:t>Dimiduk</a:t>
            </a:r>
            <a:r>
              <a:rPr lang="en-US" sz="1600" dirty="0"/>
              <a:t>, K. C. (2011, December). Effectively assign student groups by applying multiple user-prioritized academic and demographic factors using a new open source program, </a:t>
            </a:r>
            <a:r>
              <a:rPr lang="en-US" sz="1600" dirty="0" err="1"/>
              <a:t>GroupEng</a:t>
            </a:r>
            <a:r>
              <a:rPr lang="en-US" sz="1600" dirty="0"/>
              <a:t>. In 2011 WEPAN Nat. Conf. Advancing Women: Transforming Eng. </a:t>
            </a:r>
            <a:r>
              <a:rPr lang="en-US" sz="1600" dirty="0" err="1"/>
              <a:t>Educ</a:t>
            </a:r>
            <a:r>
              <a:rPr lang="en-US" sz="1600" dirty="0"/>
              <a:t> (pp. 1-12). </a:t>
            </a:r>
            <a:endParaRPr lang="en-US" sz="1600" dirty="0" smtClean="0"/>
          </a:p>
          <a:p>
            <a:pPr marL="0" indent="0" algn="just">
              <a:lnSpc>
                <a:spcPct val="120000"/>
              </a:lnSpc>
              <a:buNone/>
            </a:pPr>
            <a:r>
              <a:rPr lang="en-US" sz="1600" dirty="0" smtClean="0"/>
              <a:t>[3] </a:t>
            </a:r>
            <a:r>
              <a:rPr lang="en-US" dirty="0"/>
              <a:t>Z. Wen-</a:t>
            </a:r>
            <a:r>
              <a:rPr lang="en-US" dirty="0" err="1"/>
              <a:t>qiang</a:t>
            </a:r>
            <a:r>
              <a:rPr lang="en-US" dirty="0"/>
              <a:t> and W. Ben-ting, "Project practical teaching grouping strategy based on fuzzy clustering algorithm," 2010 5th International Conference on Computer Science &amp; Education, Hefei, China, 2010, pp. 678-681, </a:t>
            </a:r>
            <a:r>
              <a:rPr lang="en-US" dirty="0" err="1"/>
              <a:t>doi</a:t>
            </a:r>
            <a:r>
              <a:rPr lang="en-US" dirty="0"/>
              <a:t>: 10.1109/ICCSE.2010.5593662. </a:t>
            </a:r>
            <a:endParaRPr lang="en-US" dirty="0" smtClean="0"/>
          </a:p>
          <a:p>
            <a:pPr marL="0" indent="0" algn="just">
              <a:lnSpc>
                <a:spcPct val="120000"/>
              </a:lnSpc>
              <a:buNone/>
            </a:pPr>
            <a:r>
              <a:rPr lang="en-US" sz="1600" dirty="0" smtClean="0"/>
              <a:t>[4] </a:t>
            </a:r>
            <a:r>
              <a:rPr lang="en-US" dirty="0" err="1"/>
              <a:t>Srba</a:t>
            </a:r>
            <a:r>
              <a:rPr lang="en-US" dirty="0"/>
              <a:t>, I., &amp; </a:t>
            </a:r>
            <a:r>
              <a:rPr lang="en-US" dirty="0" err="1"/>
              <a:t>Bielikova</a:t>
            </a:r>
            <a:r>
              <a:rPr lang="en-US" dirty="0"/>
              <a:t>, M. (2014). Dynamic group formation as an approach to collaborative learning support. IEEE transactions on learning technologies, 8(2), 173-186. </a:t>
            </a:r>
          </a:p>
          <a:p>
            <a:pPr marL="0" indent="0" algn="just">
              <a:lnSpc>
                <a:spcPct val="120000"/>
              </a:lnSpc>
              <a:buNone/>
            </a:pPr>
            <a:r>
              <a:rPr lang="en-US" dirty="0" smtClean="0"/>
              <a:t>[5] </a:t>
            </a:r>
            <a:r>
              <a:rPr lang="en-US" dirty="0" err="1"/>
              <a:t>Hashiura</a:t>
            </a:r>
            <a:r>
              <a:rPr lang="en-US" dirty="0"/>
              <a:t>, H., </a:t>
            </a:r>
            <a:r>
              <a:rPr lang="en-US" dirty="0" err="1"/>
              <a:t>Kuwabara</a:t>
            </a:r>
            <a:r>
              <a:rPr lang="en-US" dirty="0"/>
              <a:t>, T., </a:t>
            </a:r>
            <a:r>
              <a:rPr lang="en-US" dirty="0" err="1"/>
              <a:t>Qiu</a:t>
            </a:r>
            <a:r>
              <a:rPr lang="en-US" dirty="0"/>
              <a:t>, Y., Yamashita, K., Ishikawa, T., </a:t>
            </a:r>
            <a:r>
              <a:rPr lang="en-US" dirty="0" err="1"/>
              <a:t>Shirakawa</a:t>
            </a:r>
            <a:r>
              <a:rPr lang="en-US" dirty="0"/>
              <a:t>, K., &amp; Komiya, S. (2008, February). A </a:t>
            </a:r>
            <a:r>
              <a:rPr lang="en-US" dirty="0" smtClean="0"/>
              <a:t>system </a:t>
            </a:r>
            <a:r>
              <a:rPr lang="en-US" dirty="0"/>
              <a:t>for supporting group exercise in software development with facilities to create an optimal plan of student grouping and team formation of each group. In Electrical And Computer Engineering Series. Proceedings of the 7th WSEAS International Conference on Software Engineering, Parallel and Distributed Systems. Cambridge, UK (pp. 149-157).</a:t>
            </a:r>
          </a:p>
          <a:p>
            <a:pPr marL="0" indent="0" algn="just">
              <a:lnSpc>
                <a:spcPct val="120000"/>
              </a:lnSpc>
              <a:buNone/>
            </a:pPr>
            <a:endParaRPr lang="en-US" dirty="0"/>
          </a:p>
          <a:p>
            <a:pPr marL="0" indent="0" algn="just">
              <a:lnSpc>
                <a:spcPct val="120000"/>
              </a:lnSpc>
              <a:buNone/>
            </a:pPr>
            <a:endParaRPr lang="en-US" dirty="0" smtClean="0"/>
          </a:p>
        </p:txBody>
      </p:sp>
    </p:spTree>
    <p:extLst>
      <p:ext uri="{BB962C8B-B14F-4D97-AF65-F5344CB8AC3E}">
        <p14:creationId xmlns:p14="http://schemas.microsoft.com/office/powerpoint/2010/main" val="360998763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p:cNvSpPr txBox="1">
            <a:spLocks/>
          </p:cNvSpPr>
          <p:nvPr/>
        </p:nvSpPr>
        <p:spPr bwMode="gray">
          <a:xfrm>
            <a:off x="6629400" y="1524000"/>
            <a:ext cx="5105400" cy="2514600"/>
          </a:xfrm>
          <a:prstGeom prst="rect">
            <a:avLst/>
          </a:prstGeom>
        </p:spPr>
        <p:txBody>
          <a:bodyPr vert="horz" lIns="91440" tIns="45720" rIns="91440" bIns="45720" rtlCol="0" anchor="ctr">
            <a:noAutofit/>
          </a:bodyPr>
          <a:lstStyle>
            <a:lvl1pPr algn="l" defTabSz="457200" rtl="0" eaLnBrk="1" latinLnBrk="0" hangingPunct="1">
              <a:spcBef>
                <a:spcPct val="0"/>
              </a:spcBef>
              <a:buNone/>
              <a:defRPr sz="4000" b="0" i="0" kern="1200" cap="none">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nSpc>
                <a:spcPct val="150000"/>
              </a:lnSpc>
            </a:pPr>
            <a:r>
              <a:rPr lang="en-US" dirty="0">
                <a:solidFill>
                  <a:srgbClr val="545454"/>
                </a:solidFill>
              </a:rPr>
              <a:t>Research Section 2</a:t>
            </a:r>
          </a:p>
          <a:p>
            <a:pPr>
              <a:lnSpc>
                <a:spcPct val="150000"/>
              </a:lnSpc>
            </a:pPr>
            <a:r>
              <a:rPr lang="en-US" sz="2000" dirty="0">
                <a:solidFill>
                  <a:srgbClr val="545454"/>
                </a:solidFill>
              </a:rPr>
              <a:t>Predict </a:t>
            </a:r>
            <a:r>
              <a:rPr lang="en-US" sz="2000" dirty="0" smtClean="0">
                <a:solidFill>
                  <a:srgbClr val="545454"/>
                </a:solidFill>
              </a:rPr>
              <a:t>future GitHub </a:t>
            </a:r>
            <a:r>
              <a:rPr lang="en-US" sz="2000" dirty="0">
                <a:solidFill>
                  <a:srgbClr val="545454"/>
                </a:solidFill>
              </a:rPr>
              <a:t>contribution and progress tracking</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19200" y="914400"/>
            <a:ext cx="1981200" cy="198120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1" name="Title 3"/>
          <p:cNvSpPr>
            <a:spLocks noGrp="1"/>
          </p:cNvSpPr>
          <p:nvPr>
            <p:ph type="title"/>
          </p:nvPr>
        </p:nvSpPr>
        <p:spPr>
          <a:xfrm>
            <a:off x="1066800" y="3200400"/>
            <a:ext cx="5093446" cy="2808755"/>
          </a:xfrm>
        </p:spPr>
        <p:txBody>
          <a:bodyPr/>
          <a:lstStyle/>
          <a:p>
            <a:r>
              <a:rPr lang="en-US" dirty="0" smtClean="0"/>
              <a:t>IT18140330 </a:t>
            </a:r>
            <a:r>
              <a:rPr lang="en-US" dirty="0" err="1"/>
              <a:t>Gamage</a:t>
            </a:r>
            <a:r>
              <a:rPr lang="en-US" dirty="0"/>
              <a:t> O.M.</a:t>
            </a:r>
            <a:br>
              <a:rPr lang="en-US" dirty="0"/>
            </a:br>
            <a:r>
              <a:rPr lang="en-US" dirty="0"/>
              <a:t/>
            </a:r>
            <a:br>
              <a:rPr lang="en-US" dirty="0"/>
            </a:br>
            <a:r>
              <a:rPr lang="en-US" sz="5400" dirty="0">
                <a:solidFill>
                  <a:srgbClr val="E17509"/>
                </a:solidFill>
                <a:latin typeface="Bell MT" panose="02020503060305020303" pitchFamily="18" charset="0"/>
              </a:rPr>
              <a:t>SE</a:t>
            </a:r>
          </a:p>
        </p:txBody>
      </p:sp>
    </p:spTree>
    <p:extLst>
      <p:ext uri="{BB962C8B-B14F-4D97-AF65-F5344CB8AC3E}">
        <p14:creationId xmlns:p14="http://schemas.microsoft.com/office/powerpoint/2010/main" val="107937774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Overall Project Description</a:t>
            </a:r>
          </a:p>
        </p:txBody>
      </p:sp>
      <p:sp>
        <p:nvSpPr>
          <p:cNvPr id="5" name="Content Placeholder 2"/>
          <p:cNvSpPr>
            <a:spLocks noGrp="1"/>
          </p:cNvSpPr>
          <p:nvPr>
            <p:ph idx="1"/>
          </p:nvPr>
        </p:nvSpPr>
        <p:spPr>
          <a:xfrm>
            <a:off x="1154953" y="2362200"/>
            <a:ext cx="8761413" cy="3429000"/>
          </a:xfrm>
        </p:spPr>
        <p:txBody>
          <a:bodyPr>
            <a:normAutofit/>
          </a:bodyPr>
          <a:lstStyle/>
          <a:p>
            <a:r>
              <a:rPr lang="en-US" sz="2200" b="1" dirty="0"/>
              <a:t>Research Problem</a:t>
            </a:r>
          </a:p>
          <a:p>
            <a:endParaRPr lang="en-US" sz="1600" dirty="0"/>
          </a:p>
          <a:p>
            <a:pPr lvl="1" algn="just"/>
            <a:r>
              <a:rPr lang="en-US" sz="2000" dirty="0" smtClean="0"/>
              <a:t>Current student grouping process is not effective.</a:t>
            </a:r>
          </a:p>
          <a:p>
            <a:pPr lvl="1" algn="just"/>
            <a:r>
              <a:rPr lang="en-US" sz="2000" dirty="0" smtClean="0"/>
              <a:t>Managing and checking progress of projects is a exhausting process.</a:t>
            </a:r>
          </a:p>
          <a:p>
            <a:pPr lvl="1" algn="just"/>
            <a:r>
              <a:rPr lang="en-US" sz="2000" dirty="0" smtClean="0"/>
              <a:t>Existing project management systems doesn’t include a peer review facility.</a:t>
            </a:r>
          </a:p>
          <a:p>
            <a:pPr lvl="1" algn="just"/>
            <a:r>
              <a:rPr lang="en-US" sz="2000" dirty="0" smtClean="0"/>
              <a:t>Students having difficulty to find a project.</a:t>
            </a:r>
          </a:p>
          <a:p>
            <a:pPr lvl="1" algn="just"/>
            <a:endParaRPr lang="en-US" dirty="0"/>
          </a:p>
        </p:txBody>
      </p:sp>
    </p:spTree>
    <p:extLst>
      <p:ext uri="{BB962C8B-B14F-4D97-AF65-F5344CB8AC3E}">
        <p14:creationId xmlns:p14="http://schemas.microsoft.com/office/powerpoint/2010/main" val="285555062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4">
            <a:extLst>
              <a:ext uri="{FF2B5EF4-FFF2-40B4-BE49-F238E27FC236}">
                <a16:creationId xmlns:a16="http://schemas.microsoft.com/office/drawing/2014/main" id="{35E8883F-180F-41FF-B53F-EF49BD9568CA}"/>
              </a:ext>
            </a:extLst>
          </p:cNvPr>
          <p:cNvSpPr>
            <a:spLocks noGrp="1"/>
          </p:cNvSpPr>
          <p:nvPr>
            <p:ph type="title"/>
          </p:nvPr>
        </p:nvSpPr>
        <p:spPr>
          <a:xfrm>
            <a:off x="914400" y="2897776"/>
            <a:ext cx="4351025" cy="759824"/>
          </a:xfrm>
        </p:spPr>
        <p:txBody>
          <a:bodyPr/>
          <a:lstStyle/>
          <a:p>
            <a:r>
              <a:rPr lang="en-US" dirty="0"/>
              <a:t>Introduction</a:t>
            </a:r>
          </a:p>
        </p:txBody>
      </p:sp>
      <p:sp>
        <p:nvSpPr>
          <p:cNvPr id="8" name="Text Placeholder 5">
            <a:extLst>
              <a:ext uri="{FF2B5EF4-FFF2-40B4-BE49-F238E27FC236}">
                <a16:creationId xmlns:a16="http://schemas.microsoft.com/office/drawing/2014/main" id="{1A53AEB1-B06A-4385-9D7D-63D45599F0F2}"/>
              </a:ext>
            </a:extLst>
          </p:cNvPr>
          <p:cNvSpPr>
            <a:spLocks noGrp="1"/>
          </p:cNvSpPr>
          <p:nvPr>
            <p:ph type="body" idx="1"/>
          </p:nvPr>
        </p:nvSpPr>
        <p:spPr>
          <a:xfrm>
            <a:off x="6629400" y="1295400"/>
            <a:ext cx="4495800" cy="5029200"/>
          </a:xfrm>
        </p:spPr>
        <p:txBody>
          <a:bodyPr>
            <a:normAutofit/>
          </a:bodyPr>
          <a:lstStyle/>
          <a:p>
            <a:pPr marL="342900" indent="-342900">
              <a:buFont typeface="Arial" panose="020B0604020202020204" pitchFamily="34" charset="0"/>
              <a:buChar char="•"/>
            </a:pPr>
            <a:r>
              <a:rPr lang="en-US" dirty="0">
                <a:solidFill>
                  <a:srgbClr val="E17509"/>
                </a:solidFill>
              </a:rPr>
              <a:t>Research </a:t>
            </a:r>
            <a:r>
              <a:rPr lang="en-US" dirty="0" smtClean="0">
                <a:solidFill>
                  <a:srgbClr val="E17509"/>
                </a:solidFill>
              </a:rPr>
              <a:t>Question</a:t>
            </a:r>
            <a:endParaRPr lang="en-US" dirty="0">
              <a:solidFill>
                <a:srgbClr val="E17509"/>
              </a:solidFill>
            </a:endParaRPr>
          </a:p>
          <a:p>
            <a:pPr marL="342900" indent="-342900">
              <a:buFont typeface="Arial" panose="020B0604020202020204" pitchFamily="34" charset="0"/>
              <a:buChar char="•"/>
            </a:pPr>
            <a:r>
              <a:rPr lang="en-US" dirty="0">
                <a:solidFill>
                  <a:srgbClr val="E17509"/>
                </a:solidFill>
              </a:rPr>
              <a:t>Existing Researches &amp; solutions</a:t>
            </a:r>
          </a:p>
          <a:p>
            <a:pPr marL="342900" indent="-342900">
              <a:buFont typeface="Arial" panose="020B0604020202020204" pitchFamily="34" charset="0"/>
              <a:buChar char="•"/>
            </a:pPr>
            <a:r>
              <a:rPr lang="en-US" dirty="0">
                <a:solidFill>
                  <a:srgbClr val="E17509"/>
                </a:solidFill>
              </a:rPr>
              <a:t>Research Gap</a:t>
            </a:r>
          </a:p>
          <a:p>
            <a:pPr marL="342900" indent="-342900">
              <a:buFont typeface="Arial" panose="020B0604020202020204" pitchFamily="34" charset="0"/>
              <a:buChar char="•"/>
            </a:pPr>
            <a:r>
              <a:rPr lang="en-US" dirty="0" smtClean="0">
                <a:solidFill>
                  <a:srgbClr val="E17509"/>
                </a:solidFill>
              </a:rPr>
              <a:t>Objectives</a:t>
            </a:r>
            <a:endParaRPr lang="en-US" dirty="0">
              <a:solidFill>
                <a:srgbClr val="E17509"/>
              </a:solidFill>
            </a:endParaRPr>
          </a:p>
        </p:txBody>
      </p:sp>
    </p:spTree>
    <p:extLst>
      <p:ext uri="{BB962C8B-B14F-4D97-AF65-F5344CB8AC3E}">
        <p14:creationId xmlns:p14="http://schemas.microsoft.com/office/powerpoint/2010/main" val="132972663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4">
            <a:extLst>
              <a:ext uri="{FF2B5EF4-FFF2-40B4-BE49-F238E27FC236}">
                <a16:creationId xmlns:a16="http://schemas.microsoft.com/office/drawing/2014/main" id="{22F6FBBB-4C77-4A4B-BE54-96D3B0DF3BB7}"/>
              </a:ext>
            </a:extLst>
          </p:cNvPr>
          <p:cNvSpPr>
            <a:spLocks noGrp="1"/>
          </p:cNvSpPr>
          <p:nvPr>
            <p:ph type="title"/>
          </p:nvPr>
        </p:nvSpPr>
        <p:spPr>
          <a:xfrm>
            <a:off x="1154954" y="973668"/>
            <a:ext cx="8761413" cy="706964"/>
          </a:xfrm>
        </p:spPr>
        <p:txBody>
          <a:bodyPr/>
          <a:lstStyle/>
          <a:p>
            <a:r>
              <a:rPr lang="en-US" dirty="0"/>
              <a:t>Research </a:t>
            </a:r>
            <a:r>
              <a:rPr lang="en-US" dirty="0" smtClean="0"/>
              <a:t>Question</a:t>
            </a:r>
            <a:endParaRPr lang="en-US" dirty="0"/>
          </a:p>
        </p:txBody>
      </p:sp>
      <p:sp>
        <p:nvSpPr>
          <p:cNvPr id="5" name="Content Placeholder 5">
            <a:extLst>
              <a:ext uri="{FF2B5EF4-FFF2-40B4-BE49-F238E27FC236}">
                <a16:creationId xmlns:a16="http://schemas.microsoft.com/office/drawing/2014/main" id="{F7E461F4-E6D8-4801-94AA-9B72FC99FFED}"/>
              </a:ext>
            </a:extLst>
          </p:cNvPr>
          <p:cNvSpPr>
            <a:spLocks noGrp="1"/>
          </p:cNvSpPr>
          <p:nvPr>
            <p:ph idx="1"/>
          </p:nvPr>
        </p:nvSpPr>
        <p:spPr>
          <a:xfrm>
            <a:off x="1219200" y="2514600"/>
            <a:ext cx="7772400" cy="3581400"/>
          </a:xfrm>
        </p:spPr>
        <p:txBody>
          <a:bodyPr>
            <a:normAutofit/>
          </a:bodyPr>
          <a:lstStyle/>
          <a:p>
            <a:r>
              <a:rPr lang="en-US" dirty="0"/>
              <a:t>Are Students usually use any version controlling systems for their university modules</a:t>
            </a:r>
            <a:r>
              <a:rPr lang="en-US" dirty="0" smtClean="0"/>
              <a:t>?</a:t>
            </a:r>
          </a:p>
          <a:p>
            <a:r>
              <a:rPr lang="en-US" dirty="0" smtClean="0"/>
              <a:t>Can we track GitHub users project? </a:t>
            </a:r>
            <a:r>
              <a:rPr lang="en-US" dirty="0"/>
              <a:t>How we are going to track the progress</a:t>
            </a:r>
            <a:r>
              <a:rPr lang="en-US" dirty="0" smtClean="0"/>
              <a:t>?</a:t>
            </a:r>
          </a:p>
          <a:p>
            <a:r>
              <a:rPr lang="en-US" dirty="0" smtClean="0"/>
              <a:t>Are there any existing project management system to predict contribution and track the project progress using GitHub?</a:t>
            </a:r>
            <a:endParaRPr lang="en-US" dirty="0"/>
          </a:p>
          <a:p>
            <a:pPr algn="just">
              <a:lnSpc>
                <a:spcPct val="120000"/>
              </a:lnSpc>
            </a:pPr>
            <a:r>
              <a:rPr lang="en-US" dirty="0"/>
              <a:t>What should be considered when we </a:t>
            </a:r>
            <a:r>
              <a:rPr lang="en-US" dirty="0" smtClean="0"/>
              <a:t>track the progress?</a:t>
            </a:r>
            <a:endParaRPr lang="en-US" dirty="0"/>
          </a:p>
          <a:p>
            <a:r>
              <a:rPr lang="en-US" dirty="0" smtClean="0"/>
              <a:t>Are there any Incorporating </a:t>
            </a:r>
            <a:r>
              <a:rPr lang="en-US" dirty="0"/>
              <a:t>version controlling </a:t>
            </a:r>
            <a:r>
              <a:rPr lang="en-US" dirty="0" smtClean="0"/>
              <a:t>facilities </a:t>
            </a:r>
            <a:r>
              <a:rPr lang="en-US" dirty="0"/>
              <a:t>in project </a:t>
            </a:r>
            <a:r>
              <a:rPr lang="en-US" dirty="0" smtClean="0"/>
              <a:t>management</a:t>
            </a:r>
            <a:r>
              <a:rPr lang="en-US" dirty="0"/>
              <a:t>?</a:t>
            </a:r>
            <a:endParaRPr lang="en-US" dirty="0" smtClean="0"/>
          </a:p>
          <a:p>
            <a:endParaRPr lang="en-US" dirty="0">
              <a:highlight>
                <a:srgbClr val="FFFF00"/>
              </a:highlight>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06878" y="2819400"/>
            <a:ext cx="2418978" cy="3058066"/>
          </a:xfrm>
          <a:prstGeom prst="rect">
            <a:avLst/>
          </a:prstGeom>
        </p:spPr>
      </p:pic>
    </p:spTree>
    <p:extLst>
      <p:ext uri="{BB962C8B-B14F-4D97-AF65-F5344CB8AC3E}">
        <p14:creationId xmlns:p14="http://schemas.microsoft.com/office/powerpoint/2010/main" val="157202565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p:txBody>
          <a:bodyPr/>
          <a:lstStyle/>
          <a:p>
            <a:r>
              <a:rPr lang="en-US" dirty="0" smtClean="0"/>
              <a:t>Existing Researches </a:t>
            </a:r>
            <a:r>
              <a:rPr lang="en-US" smtClean="0"/>
              <a:t>&amp; Solutions</a:t>
            </a:r>
            <a:endParaRPr lang="en-US" dirty="0"/>
          </a:p>
        </p:txBody>
      </p:sp>
      <p:graphicFrame>
        <p:nvGraphicFramePr>
          <p:cNvPr id="3" name="Table 2"/>
          <p:cNvGraphicFramePr>
            <a:graphicFrameLocks noGrp="1"/>
          </p:cNvGraphicFramePr>
          <p:nvPr>
            <p:extLst/>
          </p:nvPr>
        </p:nvGraphicFramePr>
        <p:xfrm>
          <a:off x="914400" y="2743200"/>
          <a:ext cx="10363200" cy="2870200"/>
        </p:xfrm>
        <a:graphic>
          <a:graphicData uri="http://schemas.openxmlformats.org/drawingml/2006/table">
            <a:tbl>
              <a:tblPr firstRow="1" bandRow="1">
                <a:tableStyleId>{5C22544A-7EE6-4342-B048-85BDC9FD1C3A}</a:tableStyleId>
              </a:tblPr>
              <a:tblGrid>
                <a:gridCol w="4038600">
                  <a:extLst>
                    <a:ext uri="{9D8B030D-6E8A-4147-A177-3AD203B41FA5}">
                      <a16:colId xmlns:a16="http://schemas.microsoft.com/office/drawing/2014/main" val="1668957624"/>
                    </a:ext>
                  </a:extLst>
                </a:gridCol>
                <a:gridCol w="2870200">
                  <a:extLst>
                    <a:ext uri="{9D8B030D-6E8A-4147-A177-3AD203B41FA5}">
                      <a16:colId xmlns:a16="http://schemas.microsoft.com/office/drawing/2014/main" val="962482276"/>
                    </a:ext>
                  </a:extLst>
                </a:gridCol>
                <a:gridCol w="3454400">
                  <a:extLst>
                    <a:ext uri="{9D8B030D-6E8A-4147-A177-3AD203B41FA5}">
                      <a16:colId xmlns:a16="http://schemas.microsoft.com/office/drawing/2014/main" val="3448043177"/>
                    </a:ext>
                  </a:extLst>
                </a:gridCol>
              </a:tblGrid>
              <a:tr h="370840">
                <a:tc>
                  <a:txBody>
                    <a:bodyPr/>
                    <a:lstStyle/>
                    <a:p>
                      <a:r>
                        <a:rPr lang="en-US" dirty="0" smtClean="0"/>
                        <a:t>Topic</a:t>
                      </a:r>
                      <a:endParaRPr lang="en-US" dirty="0"/>
                    </a:p>
                  </a:txBody>
                  <a:tcPr/>
                </a:tc>
                <a:tc>
                  <a:txBody>
                    <a:bodyPr/>
                    <a:lstStyle/>
                    <a:p>
                      <a:r>
                        <a:rPr lang="en-US" dirty="0" smtClean="0"/>
                        <a:t>Author</a:t>
                      </a:r>
                      <a:endParaRPr lang="en-US" dirty="0"/>
                    </a:p>
                  </a:txBody>
                  <a:tcPr/>
                </a:tc>
                <a:tc>
                  <a:txBody>
                    <a:bodyPr/>
                    <a:lstStyle/>
                    <a:p>
                      <a:r>
                        <a:rPr lang="en-US" dirty="0" smtClean="0"/>
                        <a:t>Year</a:t>
                      </a:r>
                      <a:endParaRPr lang="en-US" dirty="0"/>
                    </a:p>
                  </a:txBody>
                  <a:tcPr/>
                </a:tc>
                <a:extLst>
                  <a:ext uri="{0D108BD9-81ED-4DB2-BD59-A6C34878D82A}">
                    <a16:rowId xmlns:a16="http://schemas.microsoft.com/office/drawing/2014/main" val="140204825"/>
                  </a:ext>
                </a:extLst>
              </a:tr>
              <a:tr h="370840">
                <a:tc>
                  <a:txBody>
                    <a:bodyPr/>
                    <a:lstStyle/>
                    <a:p>
                      <a:r>
                        <a:rPr lang="en-US" sz="1400" dirty="0" smtClean="0"/>
                        <a:t>Using Dynamic and Contextual Features to Predict Issue Lifetime in GitHub Projects</a:t>
                      </a:r>
                      <a:endParaRPr lang="en-US" sz="1400" dirty="0"/>
                    </a:p>
                  </a:txBody>
                  <a:tcPr/>
                </a:tc>
                <a:tc>
                  <a:txBody>
                    <a:bodyPr/>
                    <a:lstStyle/>
                    <a:p>
                      <a:r>
                        <a:rPr lang="en-US" sz="1400" dirty="0" smtClean="0"/>
                        <a:t>IEEE</a:t>
                      </a:r>
                      <a:endParaRPr lang="en-US" sz="1400" dirty="0"/>
                    </a:p>
                  </a:txBody>
                  <a:tcPr/>
                </a:tc>
                <a:tc>
                  <a:txBody>
                    <a:bodyPr/>
                    <a:lstStyle/>
                    <a:p>
                      <a:r>
                        <a:rPr lang="en-US" sz="1400" dirty="0" smtClean="0"/>
                        <a:t>2016</a:t>
                      </a:r>
                      <a:endParaRPr lang="en-US" sz="1400" dirty="0"/>
                    </a:p>
                  </a:txBody>
                  <a:tcPr/>
                </a:tc>
                <a:extLst>
                  <a:ext uri="{0D108BD9-81ED-4DB2-BD59-A6C34878D82A}">
                    <a16:rowId xmlns:a16="http://schemas.microsoft.com/office/drawing/2014/main" val="2779460798"/>
                  </a:ext>
                </a:extLst>
              </a:tr>
              <a:tr h="370840">
                <a:tc>
                  <a:txBody>
                    <a:bodyPr/>
                    <a:lstStyle/>
                    <a:p>
                      <a:r>
                        <a:rPr lang="en-US" sz="1400" dirty="0" smtClean="0"/>
                        <a:t>Healthy or Not: A Way to predict ecosystem health in GitHub</a:t>
                      </a:r>
                      <a:endParaRPr lang="en-US" sz="1400" dirty="0"/>
                    </a:p>
                  </a:txBody>
                  <a:tcPr/>
                </a:tc>
                <a:tc>
                  <a:txBody>
                    <a:bodyPr/>
                    <a:lstStyle/>
                    <a:p>
                      <a:r>
                        <a:rPr lang="en-US" sz="1400" dirty="0" smtClean="0"/>
                        <a:t>Zhuang Liao, </a:t>
                      </a:r>
                      <a:r>
                        <a:rPr lang="en-US" sz="1400" dirty="0" err="1" smtClean="0"/>
                        <a:t>Mengjie</a:t>
                      </a:r>
                      <a:r>
                        <a:rPr lang="en-US" sz="1400" dirty="0" smtClean="0"/>
                        <a:t> Yi, Yan Wang, </a:t>
                      </a:r>
                      <a:r>
                        <a:rPr lang="en-US" sz="1400" dirty="0" err="1" smtClean="0"/>
                        <a:t>Shengzong</a:t>
                      </a:r>
                      <a:r>
                        <a:rPr lang="en-US" sz="1400" dirty="0" smtClean="0"/>
                        <a:t> Liu, Hui Liu and Yan Zhang</a:t>
                      </a:r>
                      <a:endParaRPr lang="en-US" sz="1400" dirty="0"/>
                    </a:p>
                  </a:txBody>
                  <a:tcPr/>
                </a:tc>
                <a:tc>
                  <a:txBody>
                    <a:bodyPr/>
                    <a:lstStyle/>
                    <a:p>
                      <a:r>
                        <a:rPr lang="en-US" sz="1400" dirty="0" smtClean="0"/>
                        <a:t>2019</a:t>
                      </a:r>
                      <a:endParaRPr lang="en-US" sz="1400" dirty="0"/>
                    </a:p>
                  </a:txBody>
                  <a:tcPr/>
                </a:tc>
                <a:extLst>
                  <a:ext uri="{0D108BD9-81ED-4DB2-BD59-A6C34878D82A}">
                    <a16:rowId xmlns:a16="http://schemas.microsoft.com/office/drawing/2014/main" val="3494309081"/>
                  </a:ext>
                </a:extLst>
              </a:tr>
              <a:tr h="37084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kern="1200" dirty="0" smtClean="0">
                          <a:solidFill>
                            <a:schemeClr val="dk1"/>
                          </a:solidFill>
                          <a:effectLst/>
                          <a:latin typeface="+mn-lt"/>
                          <a:ea typeface="+mn-ea"/>
                          <a:cs typeface="+mn-cs"/>
                        </a:rPr>
                        <a:t>GitHub User insight using GitHub API – Data Collection and Analysis, </a:t>
                      </a:r>
                      <a:endParaRPr lang="en-US" sz="1400" dirty="0" smtClean="0"/>
                    </a:p>
                    <a:p>
                      <a:endParaRPr lang="en-US" sz="1400"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dirty="0" smtClean="0"/>
                        <a:t>Karan</a:t>
                      </a:r>
                      <a:r>
                        <a:rPr lang="en-US" sz="1400" baseline="0" dirty="0" smtClean="0"/>
                        <a:t> </a:t>
                      </a:r>
                      <a:r>
                        <a:rPr lang="en-US" sz="1400" baseline="0" dirty="0" err="1" smtClean="0"/>
                        <a:t>Bhanot</a:t>
                      </a:r>
                      <a:endParaRPr lang="en-US" sz="1400" dirty="0" smtClean="0"/>
                    </a:p>
                    <a:p>
                      <a:endParaRPr lang="en-US" sz="1400"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dirty="0" smtClean="0"/>
                        <a:t>2019</a:t>
                      </a:r>
                    </a:p>
                    <a:p>
                      <a:endParaRPr lang="en-US" sz="1400" dirty="0"/>
                    </a:p>
                  </a:txBody>
                  <a:tcPr/>
                </a:tc>
                <a:extLst>
                  <a:ext uri="{0D108BD9-81ED-4DB2-BD59-A6C34878D82A}">
                    <a16:rowId xmlns:a16="http://schemas.microsoft.com/office/drawing/2014/main" val="3003267853"/>
                  </a:ext>
                </a:extLst>
              </a:tr>
              <a:tr h="370840">
                <a:tc>
                  <a:txBody>
                    <a:bodyPr/>
                    <a:lstStyle/>
                    <a:p>
                      <a:r>
                        <a:rPr lang="en-US" sz="1400" kern="1200" dirty="0" smtClean="0">
                          <a:solidFill>
                            <a:schemeClr val="dk1"/>
                          </a:solidFill>
                          <a:effectLst/>
                          <a:latin typeface="+mn-lt"/>
                          <a:ea typeface="+mn-ea"/>
                          <a:cs typeface="+mn-cs"/>
                        </a:rPr>
                        <a:t>Predicting the Popularity of GitHub Repositories</a:t>
                      </a:r>
                      <a:endParaRPr lang="en-US" sz="1400" dirty="0"/>
                    </a:p>
                  </a:txBody>
                  <a:tcPr/>
                </a:tc>
                <a:tc>
                  <a:txBody>
                    <a:bodyPr/>
                    <a:lstStyle/>
                    <a:p>
                      <a:r>
                        <a:rPr lang="en-US" sz="1400" kern="1200" dirty="0" smtClean="0">
                          <a:solidFill>
                            <a:schemeClr val="dk1"/>
                          </a:solidFill>
                          <a:effectLst/>
                          <a:latin typeface="+mn-lt"/>
                          <a:ea typeface="+mn-ea"/>
                          <a:cs typeface="+mn-cs"/>
                        </a:rPr>
                        <a:t>Hudson Borges, Andre Hora and Macro </a:t>
                      </a:r>
                      <a:r>
                        <a:rPr lang="en-US" sz="1400" kern="1200" dirty="0" err="1" smtClean="0">
                          <a:solidFill>
                            <a:schemeClr val="dk1"/>
                          </a:solidFill>
                          <a:effectLst/>
                          <a:latin typeface="+mn-lt"/>
                          <a:ea typeface="+mn-ea"/>
                          <a:cs typeface="+mn-cs"/>
                        </a:rPr>
                        <a:t>Tulio</a:t>
                      </a:r>
                      <a:r>
                        <a:rPr lang="en-US" sz="1400" kern="1200" dirty="0" smtClean="0">
                          <a:solidFill>
                            <a:schemeClr val="dk1"/>
                          </a:solidFill>
                          <a:effectLst/>
                          <a:latin typeface="+mn-lt"/>
                          <a:ea typeface="+mn-ea"/>
                          <a:cs typeface="+mn-cs"/>
                        </a:rPr>
                        <a:t> Valente</a:t>
                      </a:r>
                      <a:endParaRPr lang="en-US" sz="1400" dirty="0"/>
                    </a:p>
                  </a:txBody>
                  <a:tcPr/>
                </a:tc>
                <a:tc>
                  <a:txBody>
                    <a:bodyPr/>
                    <a:lstStyle/>
                    <a:p>
                      <a:r>
                        <a:rPr lang="en-US" sz="1400" kern="1200" dirty="0" smtClean="0">
                          <a:solidFill>
                            <a:schemeClr val="dk1"/>
                          </a:solidFill>
                          <a:effectLst/>
                          <a:latin typeface="+mn-lt"/>
                          <a:ea typeface="+mn-ea"/>
                          <a:cs typeface="+mn-cs"/>
                        </a:rPr>
                        <a:t>2016</a:t>
                      </a:r>
                      <a:endParaRPr lang="en-US" sz="1400" dirty="0"/>
                    </a:p>
                  </a:txBody>
                  <a:tcPr/>
                </a:tc>
                <a:extLst>
                  <a:ext uri="{0D108BD9-81ED-4DB2-BD59-A6C34878D82A}">
                    <a16:rowId xmlns:a16="http://schemas.microsoft.com/office/drawing/2014/main" val="897636284"/>
                  </a:ext>
                </a:extLst>
              </a:tr>
            </a:tbl>
          </a:graphicData>
        </a:graphic>
      </p:graphicFrame>
    </p:spTree>
    <p:extLst>
      <p:ext uri="{BB962C8B-B14F-4D97-AF65-F5344CB8AC3E}">
        <p14:creationId xmlns:p14="http://schemas.microsoft.com/office/powerpoint/2010/main" val="384017851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372600" y="2895600"/>
            <a:ext cx="2550883" cy="2299080"/>
          </a:xfrm>
          <a:prstGeom prst="rect">
            <a:avLst/>
          </a:prstGeom>
        </p:spPr>
      </p:pic>
      <p:sp>
        <p:nvSpPr>
          <p:cNvPr id="8" name="Title 4">
            <a:extLst>
              <a:ext uri="{FF2B5EF4-FFF2-40B4-BE49-F238E27FC236}">
                <a16:creationId xmlns:a16="http://schemas.microsoft.com/office/drawing/2014/main" id="{22F6FBBB-4C77-4A4B-BE54-96D3B0DF3BB7}"/>
              </a:ext>
            </a:extLst>
          </p:cNvPr>
          <p:cNvSpPr>
            <a:spLocks noGrp="1"/>
          </p:cNvSpPr>
          <p:nvPr>
            <p:ph type="title"/>
          </p:nvPr>
        </p:nvSpPr>
        <p:spPr>
          <a:xfrm>
            <a:off x="1154954" y="973668"/>
            <a:ext cx="8761413" cy="706964"/>
          </a:xfrm>
        </p:spPr>
        <p:txBody>
          <a:bodyPr/>
          <a:lstStyle/>
          <a:p>
            <a:r>
              <a:rPr lang="en-US" dirty="0"/>
              <a:t>Research Gap</a:t>
            </a:r>
          </a:p>
        </p:txBody>
      </p:sp>
      <p:sp>
        <p:nvSpPr>
          <p:cNvPr id="9" name="Content Placeholder 5">
            <a:extLst>
              <a:ext uri="{FF2B5EF4-FFF2-40B4-BE49-F238E27FC236}">
                <a16:creationId xmlns:a16="http://schemas.microsoft.com/office/drawing/2014/main" id="{F7E461F4-E6D8-4801-94AA-9B72FC99FFED}"/>
              </a:ext>
            </a:extLst>
          </p:cNvPr>
          <p:cNvSpPr>
            <a:spLocks noGrp="1"/>
          </p:cNvSpPr>
          <p:nvPr>
            <p:ph idx="1"/>
          </p:nvPr>
        </p:nvSpPr>
        <p:spPr>
          <a:xfrm>
            <a:off x="1154954" y="2680080"/>
            <a:ext cx="8293846" cy="3810000"/>
          </a:xfrm>
        </p:spPr>
        <p:txBody>
          <a:bodyPr>
            <a:normAutofit/>
          </a:bodyPr>
          <a:lstStyle/>
          <a:p>
            <a:r>
              <a:rPr lang="en-US" dirty="0"/>
              <a:t>Predict GitHub Contribution Using GitHub REST API [1</a:t>
            </a:r>
            <a:r>
              <a:rPr lang="en-US" dirty="0" smtClean="0"/>
              <a:t>].</a:t>
            </a:r>
          </a:p>
          <a:p>
            <a:r>
              <a:rPr lang="en-US" dirty="0" smtClean="0"/>
              <a:t>Measure and Analysis both volume and the quality of the code.</a:t>
            </a:r>
          </a:p>
          <a:p>
            <a:r>
              <a:rPr lang="en-US" dirty="0" smtClean="0"/>
              <a:t>“</a:t>
            </a:r>
            <a:r>
              <a:rPr lang="en-US" dirty="0"/>
              <a:t>A Way to predict ecosystem health in GitHub</a:t>
            </a:r>
            <a:r>
              <a:rPr lang="en-US" dirty="0" smtClean="0"/>
              <a:t>”[4], </a:t>
            </a:r>
            <a:r>
              <a:rPr lang="en-US" dirty="0"/>
              <a:t>“Using Dynamic and Contextual Features to Predict Issue Lifetime in GitHub </a:t>
            </a:r>
            <a:r>
              <a:rPr lang="en-US" dirty="0" smtClean="0"/>
              <a:t>Projects” [5] Existing </a:t>
            </a:r>
            <a:r>
              <a:rPr lang="en-US" dirty="0"/>
              <a:t>systems are made for a single </a:t>
            </a:r>
            <a:r>
              <a:rPr lang="en-US" dirty="0" smtClean="0"/>
              <a:t>task.</a:t>
            </a:r>
            <a:endParaRPr lang="en-US" dirty="0"/>
          </a:p>
          <a:p>
            <a:r>
              <a:rPr lang="en-US" dirty="0"/>
              <a:t>Some solutions are complex to be develop and some them are not enough to configure and satisfy our requirements</a:t>
            </a:r>
            <a:r>
              <a:rPr lang="en-US" dirty="0" smtClean="0"/>
              <a:t>.</a:t>
            </a:r>
            <a:endParaRPr lang="en-US" dirty="0"/>
          </a:p>
          <a:p>
            <a:r>
              <a:rPr lang="en-US" dirty="0"/>
              <a:t>Provide a progress report and a grade using overall commit progress, user contribution to the </a:t>
            </a:r>
            <a:r>
              <a:rPr lang="en-US" dirty="0" smtClean="0"/>
              <a:t>project and </a:t>
            </a:r>
            <a:r>
              <a:rPr lang="en-US" dirty="0"/>
              <a:t>quality of the code </a:t>
            </a:r>
            <a:endParaRPr lang="en-US" dirty="0">
              <a:highlight>
                <a:srgbClr val="FFFF00"/>
              </a:highlight>
            </a:endParaRPr>
          </a:p>
        </p:txBody>
      </p:sp>
    </p:spTree>
    <p:extLst>
      <p:ext uri="{BB962C8B-B14F-4D97-AF65-F5344CB8AC3E}">
        <p14:creationId xmlns:p14="http://schemas.microsoft.com/office/powerpoint/2010/main" val="27482220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372600" y="2895600"/>
            <a:ext cx="2286000" cy="2392326"/>
          </a:xfrm>
          <a:prstGeom prst="rect">
            <a:avLst/>
          </a:prstGeom>
        </p:spPr>
      </p:pic>
      <p:sp>
        <p:nvSpPr>
          <p:cNvPr id="7" name="Title 4">
            <a:extLst>
              <a:ext uri="{FF2B5EF4-FFF2-40B4-BE49-F238E27FC236}">
                <a16:creationId xmlns:a16="http://schemas.microsoft.com/office/drawing/2014/main" id="{22F6FBBB-4C77-4A4B-BE54-96D3B0DF3BB7}"/>
              </a:ext>
            </a:extLst>
          </p:cNvPr>
          <p:cNvSpPr>
            <a:spLocks noGrp="1"/>
          </p:cNvSpPr>
          <p:nvPr>
            <p:ph type="title"/>
          </p:nvPr>
        </p:nvSpPr>
        <p:spPr>
          <a:xfrm>
            <a:off x="1154954" y="973668"/>
            <a:ext cx="8761413" cy="706964"/>
          </a:xfrm>
        </p:spPr>
        <p:txBody>
          <a:bodyPr/>
          <a:lstStyle/>
          <a:p>
            <a:r>
              <a:rPr lang="en-US" dirty="0"/>
              <a:t>Objectives</a:t>
            </a:r>
          </a:p>
        </p:txBody>
      </p:sp>
      <p:sp>
        <p:nvSpPr>
          <p:cNvPr id="8" name="Content Placeholder 5">
            <a:extLst>
              <a:ext uri="{FF2B5EF4-FFF2-40B4-BE49-F238E27FC236}">
                <a16:creationId xmlns:a16="http://schemas.microsoft.com/office/drawing/2014/main" id="{F7E461F4-E6D8-4801-94AA-9B72FC99FFED}"/>
              </a:ext>
            </a:extLst>
          </p:cNvPr>
          <p:cNvSpPr>
            <a:spLocks noGrp="1"/>
          </p:cNvSpPr>
          <p:nvPr>
            <p:ph idx="1"/>
          </p:nvPr>
        </p:nvSpPr>
        <p:spPr>
          <a:xfrm>
            <a:off x="1154955" y="2603500"/>
            <a:ext cx="8446246" cy="3416300"/>
          </a:xfrm>
        </p:spPr>
        <p:txBody>
          <a:bodyPr>
            <a:normAutofit/>
          </a:bodyPr>
          <a:lstStyle/>
          <a:p>
            <a:r>
              <a:rPr lang="en-US" dirty="0" smtClean="0"/>
              <a:t>Predict </a:t>
            </a:r>
            <a:r>
              <a:rPr lang="en-US" dirty="0"/>
              <a:t>Future Contribution </a:t>
            </a:r>
            <a:r>
              <a:rPr lang="en-US" dirty="0" smtClean="0"/>
              <a:t>and progress tracking using GitHub REST API.</a:t>
            </a:r>
          </a:p>
          <a:p>
            <a:pPr marL="0" indent="0">
              <a:buNone/>
            </a:pPr>
            <a:r>
              <a:rPr lang="en-US" b="1" dirty="0" smtClean="0">
                <a:solidFill>
                  <a:srgbClr val="E17509"/>
                </a:solidFill>
              </a:rPr>
              <a:t>Sub Objectives</a:t>
            </a:r>
            <a:endParaRPr lang="en-US" b="1" dirty="0">
              <a:solidFill>
                <a:srgbClr val="E17509"/>
              </a:solidFill>
            </a:endParaRPr>
          </a:p>
          <a:p>
            <a:pPr>
              <a:buFont typeface="Courier New" panose="02070309020205020404" pitchFamily="49" charset="0"/>
              <a:buChar char="o"/>
            </a:pPr>
            <a:r>
              <a:rPr lang="en-US" dirty="0" smtClean="0"/>
              <a:t>Create system component to Track </a:t>
            </a:r>
            <a:r>
              <a:rPr lang="en-US" dirty="0"/>
              <a:t>the project progress using GitHub REST API.</a:t>
            </a:r>
          </a:p>
          <a:p>
            <a:pPr>
              <a:buFont typeface="Courier New" panose="02070309020205020404" pitchFamily="49" charset="0"/>
              <a:buChar char="o"/>
            </a:pPr>
            <a:r>
              <a:rPr lang="en-US" dirty="0" smtClean="0"/>
              <a:t>Creating Issue Tracking system </a:t>
            </a:r>
            <a:r>
              <a:rPr lang="en-US" dirty="0"/>
              <a:t>similar as stack </a:t>
            </a:r>
            <a:r>
              <a:rPr lang="en-US" dirty="0" smtClean="0"/>
              <a:t>overflow.</a:t>
            </a:r>
            <a:endParaRPr lang="en-US" dirty="0"/>
          </a:p>
          <a:p>
            <a:pPr>
              <a:buFont typeface="Courier New" panose="02070309020205020404" pitchFamily="49" charset="0"/>
              <a:buChar char="o"/>
            </a:pPr>
            <a:r>
              <a:rPr lang="en-US" dirty="0"/>
              <a:t>Notify students for incoming events and due date </a:t>
            </a:r>
            <a:r>
              <a:rPr lang="en-US" dirty="0" smtClean="0"/>
              <a:t>notifications.</a:t>
            </a:r>
            <a:endParaRPr lang="en-US" dirty="0"/>
          </a:p>
          <a:p>
            <a:pPr>
              <a:buFont typeface="Courier New" panose="02070309020205020404" pitchFamily="49" charset="0"/>
              <a:buChar char="o"/>
            </a:pPr>
            <a:r>
              <a:rPr lang="en-US" dirty="0" smtClean="0"/>
              <a:t>Generating Performance </a:t>
            </a:r>
            <a:r>
              <a:rPr lang="en-US" dirty="0"/>
              <a:t>report which represents individual contribution to the project by each team member</a:t>
            </a:r>
          </a:p>
          <a:p>
            <a:pPr>
              <a:buFont typeface="Courier New" panose="02070309020205020404" pitchFamily="49" charset="0"/>
              <a:buChar char="o"/>
            </a:pPr>
            <a:endParaRPr lang="en-US" dirty="0"/>
          </a:p>
          <a:p>
            <a:pPr>
              <a:buFont typeface="Courier New" panose="02070309020205020404" pitchFamily="49" charset="0"/>
              <a:buChar char="o"/>
            </a:pPr>
            <a:endParaRPr lang="en-US" dirty="0">
              <a:highlight>
                <a:srgbClr val="FFFF00"/>
              </a:highlight>
            </a:endParaRPr>
          </a:p>
        </p:txBody>
      </p:sp>
    </p:spTree>
    <p:extLst>
      <p:ext uri="{BB962C8B-B14F-4D97-AF65-F5344CB8AC3E}">
        <p14:creationId xmlns:p14="http://schemas.microsoft.com/office/powerpoint/2010/main" val="378812324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ADF54792-7952-46F5-A524-88D17703667F}"/>
              </a:ext>
            </a:extLst>
          </p:cNvPr>
          <p:cNvSpPr>
            <a:spLocks noGrp="1"/>
          </p:cNvSpPr>
          <p:nvPr>
            <p:ph type="title"/>
          </p:nvPr>
        </p:nvSpPr>
        <p:spPr>
          <a:xfrm>
            <a:off x="1154954" y="2677645"/>
            <a:ext cx="4351025" cy="2283824"/>
          </a:xfrm>
        </p:spPr>
        <p:txBody>
          <a:bodyPr/>
          <a:lstStyle/>
          <a:p>
            <a:r>
              <a:rPr lang="en-US" dirty="0"/>
              <a:t>Research Methodology</a:t>
            </a:r>
          </a:p>
        </p:txBody>
      </p:sp>
      <p:sp>
        <p:nvSpPr>
          <p:cNvPr id="7" name="Text Placeholder 2">
            <a:extLst>
              <a:ext uri="{FF2B5EF4-FFF2-40B4-BE49-F238E27FC236}">
                <a16:creationId xmlns:a16="http://schemas.microsoft.com/office/drawing/2014/main" id="{A1CC5A43-472A-4962-B321-659FBD8631E9}"/>
              </a:ext>
            </a:extLst>
          </p:cNvPr>
          <p:cNvSpPr>
            <a:spLocks noGrp="1"/>
          </p:cNvSpPr>
          <p:nvPr>
            <p:ph type="body" idx="1"/>
          </p:nvPr>
        </p:nvSpPr>
        <p:spPr>
          <a:xfrm>
            <a:off x="6553201" y="1219200"/>
            <a:ext cx="4572000" cy="5105400"/>
          </a:xfrm>
        </p:spPr>
        <p:txBody>
          <a:bodyPr>
            <a:normAutofit/>
          </a:bodyPr>
          <a:lstStyle/>
          <a:p>
            <a:pPr marL="342900" indent="-342900">
              <a:buFont typeface="Arial" panose="020B0604020202020204" pitchFamily="34" charset="0"/>
              <a:buChar char="•"/>
            </a:pPr>
            <a:r>
              <a:rPr lang="en-US" sz="1800" dirty="0"/>
              <a:t>Methodology</a:t>
            </a:r>
          </a:p>
          <a:p>
            <a:pPr marL="342900" indent="-342900">
              <a:buFont typeface="Arial" panose="020B0604020202020204" pitchFamily="34" charset="0"/>
              <a:buChar char="•"/>
            </a:pPr>
            <a:r>
              <a:rPr lang="en-US" sz="1800" dirty="0"/>
              <a:t>System Diagram </a:t>
            </a:r>
          </a:p>
          <a:p>
            <a:pPr marL="342900" indent="-342900">
              <a:buFont typeface="Arial" panose="020B0604020202020204" pitchFamily="34" charset="0"/>
              <a:buChar char="•"/>
            </a:pPr>
            <a:r>
              <a:rPr lang="en-US" sz="1800" dirty="0"/>
              <a:t>Technologies and tools</a:t>
            </a:r>
          </a:p>
          <a:p>
            <a:pPr marL="342900" indent="-342900">
              <a:buFont typeface="Arial" panose="020B0604020202020204" pitchFamily="34" charset="0"/>
              <a:buChar char="•"/>
            </a:pPr>
            <a:r>
              <a:rPr lang="en-US" sz="1800" dirty="0"/>
              <a:t>System, Personnel, and Software Specification Requirements </a:t>
            </a:r>
          </a:p>
          <a:p>
            <a:pPr marL="342900" indent="-342900">
              <a:buFont typeface="Arial" panose="020B0604020202020204" pitchFamily="34" charset="0"/>
              <a:buChar char="•"/>
            </a:pPr>
            <a:r>
              <a:rPr lang="en-US" sz="1800" dirty="0"/>
              <a:t>WBS</a:t>
            </a:r>
          </a:p>
          <a:p>
            <a:pPr marL="342900" indent="-342900">
              <a:buFont typeface="Arial" panose="020B0604020202020204" pitchFamily="34" charset="0"/>
              <a:buChar char="•"/>
            </a:pPr>
            <a:r>
              <a:rPr lang="en-US" sz="1800" dirty="0"/>
              <a:t>Gantt chart</a:t>
            </a:r>
          </a:p>
        </p:txBody>
      </p:sp>
    </p:spTree>
    <p:extLst>
      <p:ext uri="{BB962C8B-B14F-4D97-AF65-F5344CB8AC3E}">
        <p14:creationId xmlns:p14="http://schemas.microsoft.com/office/powerpoint/2010/main" val="382281024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Methodology</a:t>
            </a:r>
            <a:endParaRPr lang="en-US" dirty="0"/>
          </a:p>
        </p:txBody>
      </p:sp>
      <p:sp>
        <p:nvSpPr>
          <p:cNvPr id="5" name="Content Placeholder 5">
            <a:extLst>
              <a:ext uri="{FF2B5EF4-FFF2-40B4-BE49-F238E27FC236}">
                <a16:creationId xmlns:a16="http://schemas.microsoft.com/office/drawing/2014/main" id="{F7E461F4-E6D8-4801-94AA-9B72FC99FFED}"/>
              </a:ext>
            </a:extLst>
          </p:cNvPr>
          <p:cNvSpPr>
            <a:spLocks noGrp="1"/>
          </p:cNvSpPr>
          <p:nvPr>
            <p:ph idx="1"/>
          </p:nvPr>
        </p:nvSpPr>
        <p:spPr>
          <a:xfrm>
            <a:off x="1154954" y="2603500"/>
            <a:ext cx="10732246" cy="3416300"/>
          </a:xfrm>
        </p:spPr>
        <p:txBody>
          <a:bodyPr/>
          <a:lstStyle/>
          <a:p>
            <a:r>
              <a:rPr lang="en-US" dirty="0"/>
              <a:t>Project Management System with four users.</a:t>
            </a:r>
          </a:p>
          <a:p>
            <a:r>
              <a:rPr lang="en-US" dirty="0"/>
              <a:t>Predict Future Contribution of the student group project using GitHub REST API.</a:t>
            </a:r>
          </a:p>
          <a:p>
            <a:r>
              <a:rPr lang="en-US" dirty="0"/>
              <a:t>Supervisors and team members can get a rough idea about the project progress.</a:t>
            </a:r>
          </a:p>
          <a:p>
            <a:r>
              <a:rPr lang="en-US" dirty="0"/>
              <a:t>Why we can’t </a:t>
            </a:r>
            <a:r>
              <a:rPr lang="en-US" dirty="0" smtClean="0"/>
              <a:t>use the GitHub platform </a:t>
            </a:r>
            <a:r>
              <a:rPr lang="en-US" dirty="0"/>
              <a:t>to get the progress?</a:t>
            </a:r>
          </a:p>
          <a:p>
            <a:r>
              <a:rPr lang="en-US" dirty="0"/>
              <a:t>Generate a mark using GitHub progress</a:t>
            </a:r>
            <a:r>
              <a:rPr lang="en-US" dirty="0" smtClean="0"/>
              <a:t>.</a:t>
            </a:r>
          </a:p>
          <a:p>
            <a:pPr lvl="0"/>
            <a:r>
              <a:rPr lang="en-US" dirty="0"/>
              <a:t>Refer GitHub Documentation to analysis how to configure GitHub REST </a:t>
            </a:r>
            <a:r>
              <a:rPr lang="en-US" dirty="0" smtClean="0"/>
              <a:t>API</a:t>
            </a:r>
          </a:p>
          <a:p>
            <a:r>
              <a:rPr lang="en-US" dirty="0"/>
              <a:t>Functional and non-functional testing</a:t>
            </a:r>
            <a:r>
              <a:rPr lang="en-US" dirty="0" smtClean="0"/>
              <a:t>.</a:t>
            </a:r>
          </a:p>
          <a:p>
            <a:r>
              <a:rPr lang="en-US" dirty="0"/>
              <a:t>Deployment in AWS and </a:t>
            </a:r>
            <a:r>
              <a:rPr lang="en-US" dirty="0" err="1"/>
              <a:t>Heroku</a:t>
            </a:r>
            <a:r>
              <a:rPr lang="en-US" dirty="0"/>
              <a:t>.</a:t>
            </a:r>
          </a:p>
          <a:p>
            <a:endParaRPr lang="en-US" dirty="0"/>
          </a:p>
          <a:p>
            <a:pPr lvl="0"/>
            <a:endParaRPr lang="en-US" dirty="0"/>
          </a:p>
          <a:p>
            <a:endParaRPr lang="en-US" dirty="0"/>
          </a:p>
        </p:txBody>
      </p:sp>
    </p:spTree>
    <p:extLst>
      <p:ext uri="{BB962C8B-B14F-4D97-AF65-F5344CB8AC3E}">
        <p14:creationId xmlns:p14="http://schemas.microsoft.com/office/powerpoint/2010/main" val="392509861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92943" y="3200400"/>
            <a:ext cx="1792691" cy="3203416"/>
          </a:xfrm>
          <a:prstGeom prst="rect">
            <a:avLst/>
          </a:prstGeom>
        </p:spPr>
      </p:pic>
      <p:sp>
        <p:nvSpPr>
          <p:cNvPr id="9" name="Title 4">
            <a:extLst>
              <a:ext uri="{FF2B5EF4-FFF2-40B4-BE49-F238E27FC236}">
                <a16:creationId xmlns:a16="http://schemas.microsoft.com/office/drawing/2014/main" id="{22F6FBBB-4C77-4A4B-BE54-96D3B0DF3BB7}"/>
              </a:ext>
            </a:extLst>
          </p:cNvPr>
          <p:cNvSpPr>
            <a:spLocks noGrp="1"/>
          </p:cNvSpPr>
          <p:nvPr>
            <p:ph type="title"/>
          </p:nvPr>
        </p:nvSpPr>
        <p:spPr>
          <a:xfrm>
            <a:off x="1154954" y="973668"/>
            <a:ext cx="8761413" cy="706964"/>
          </a:xfrm>
        </p:spPr>
        <p:txBody>
          <a:bodyPr/>
          <a:lstStyle/>
          <a:p>
            <a:r>
              <a:rPr lang="en-US" dirty="0"/>
              <a:t>System Diagram</a:t>
            </a:r>
          </a:p>
        </p:txBody>
      </p:sp>
      <p:pic>
        <p:nvPicPr>
          <p:cNvPr id="10" name="Content Placeholder 2"/>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5618103" y="533400"/>
            <a:ext cx="4745097" cy="5870416"/>
          </a:xfrm>
          <a:ln>
            <a:solidFill>
              <a:schemeClr val="tx1"/>
            </a:solidFill>
          </a:ln>
        </p:spPr>
      </p:pic>
      <p:sp>
        <p:nvSpPr>
          <p:cNvPr id="6" name="TextBox 5"/>
          <p:cNvSpPr txBox="1"/>
          <p:nvPr/>
        </p:nvSpPr>
        <p:spPr>
          <a:xfrm>
            <a:off x="932357" y="2549636"/>
            <a:ext cx="4495800" cy="3170099"/>
          </a:xfrm>
          <a:prstGeom prst="rect">
            <a:avLst/>
          </a:prstGeom>
          <a:noFill/>
        </p:spPr>
        <p:txBody>
          <a:bodyPr wrap="square" rtlCol="0">
            <a:spAutoFit/>
          </a:bodyPr>
          <a:lstStyle/>
          <a:p>
            <a:pPr marL="342900" indent="-342900" algn="just">
              <a:lnSpc>
                <a:spcPct val="150000"/>
              </a:lnSpc>
              <a:buFont typeface="Wingdings" panose="05000000000000000000" pitchFamily="2" charset="2"/>
              <a:buChar char="v"/>
            </a:pPr>
            <a:r>
              <a:rPr lang="en-US" sz="1600" dirty="0" smtClean="0"/>
              <a:t>Algorithm</a:t>
            </a:r>
          </a:p>
          <a:p>
            <a:pPr marL="800100" lvl="1" indent="-342900">
              <a:lnSpc>
                <a:spcPct val="150000"/>
              </a:lnSpc>
              <a:buFont typeface="Wingdings" panose="05000000000000000000" pitchFamily="2" charset="2"/>
              <a:buChar char="Ø"/>
            </a:pPr>
            <a:r>
              <a:rPr lang="en-US" sz="1600" dirty="0" smtClean="0"/>
              <a:t>Fetch data from the GitHub repositories and predict future progress</a:t>
            </a:r>
          </a:p>
          <a:p>
            <a:pPr marL="1257300" lvl="2" indent="-342900" algn="just">
              <a:buFont typeface="Arial" panose="020B0604020202020204" pitchFamily="34" charset="0"/>
              <a:buChar char="•"/>
            </a:pPr>
            <a:r>
              <a:rPr lang="en-US" sz="1600" dirty="0" smtClean="0"/>
              <a:t>There is no existing Algorithm</a:t>
            </a:r>
          </a:p>
          <a:p>
            <a:pPr marL="342900" indent="-342900" algn="just">
              <a:lnSpc>
                <a:spcPct val="150000"/>
              </a:lnSpc>
              <a:buFont typeface="Wingdings" panose="05000000000000000000" pitchFamily="2" charset="2"/>
              <a:buChar char="v"/>
            </a:pPr>
            <a:r>
              <a:rPr lang="en-US" sz="1600" dirty="0" smtClean="0"/>
              <a:t>External </a:t>
            </a:r>
            <a:r>
              <a:rPr lang="en-US" sz="1600" dirty="0"/>
              <a:t>Components</a:t>
            </a:r>
          </a:p>
          <a:p>
            <a:pPr marL="800100" lvl="1" indent="-342900" algn="just">
              <a:lnSpc>
                <a:spcPct val="150000"/>
              </a:lnSpc>
              <a:buFont typeface="Wingdings" panose="05000000000000000000" pitchFamily="2" charset="2"/>
              <a:buChar char="Ø"/>
            </a:pPr>
            <a:r>
              <a:rPr lang="en-US" sz="1600" dirty="0" smtClean="0"/>
              <a:t>GitHub REST </a:t>
            </a:r>
            <a:r>
              <a:rPr lang="en-US" sz="1600" dirty="0"/>
              <a:t>API</a:t>
            </a:r>
          </a:p>
          <a:p>
            <a:pPr marL="800100" lvl="1" indent="-342900" algn="just">
              <a:lnSpc>
                <a:spcPct val="150000"/>
              </a:lnSpc>
              <a:buFont typeface="Wingdings" panose="05000000000000000000" pitchFamily="2" charset="2"/>
              <a:buChar char="Ø"/>
            </a:pPr>
            <a:r>
              <a:rPr lang="en-US" sz="1600" dirty="0"/>
              <a:t>Users</a:t>
            </a:r>
          </a:p>
          <a:p>
            <a:pPr marL="1257300" lvl="2" indent="-342900" algn="just">
              <a:buFont typeface="Arial" panose="020B0604020202020204" pitchFamily="34" charset="0"/>
              <a:buChar char="•"/>
            </a:pPr>
            <a:r>
              <a:rPr lang="en-US" sz="1600" dirty="0" smtClean="0"/>
              <a:t>Student, Lecturer/ Supervisor</a:t>
            </a:r>
            <a:endParaRPr lang="en-US" sz="1600" dirty="0"/>
          </a:p>
        </p:txBody>
      </p:sp>
    </p:spTree>
    <p:extLst>
      <p:ext uri="{BB962C8B-B14F-4D97-AF65-F5344CB8AC3E}">
        <p14:creationId xmlns:p14="http://schemas.microsoft.com/office/powerpoint/2010/main" val="334915703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p:txBody>
          <a:bodyPr/>
          <a:lstStyle/>
          <a:p>
            <a:r>
              <a:rPr lang="en-US" dirty="0"/>
              <a:t>Technologies and Tools</a:t>
            </a:r>
          </a:p>
        </p:txBody>
      </p:sp>
      <p:sp>
        <p:nvSpPr>
          <p:cNvPr id="7" name="Content Placeholder 5">
            <a:extLst>
              <a:ext uri="{FF2B5EF4-FFF2-40B4-BE49-F238E27FC236}">
                <a16:creationId xmlns:a16="http://schemas.microsoft.com/office/drawing/2014/main" id="{F7E461F4-E6D8-4801-94AA-9B72FC99FFED}"/>
              </a:ext>
            </a:extLst>
          </p:cNvPr>
          <p:cNvSpPr>
            <a:spLocks noGrp="1"/>
          </p:cNvSpPr>
          <p:nvPr>
            <p:ph idx="1"/>
          </p:nvPr>
        </p:nvSpPr>
        <p:spPr/>
        <p:txBody>
          <a:bodyPr/>
          <a:lstStyle/>
          <a:p>
            <a:pPr lvl="0"/>
            <a:r>
              <a:rPr lang="en-US" dirty="0"/>
              <a:t>Client side - HTML, CSS, JS (jQuery, React JS)and </a:t>
            </a:r>
            <a:r>
              <a:rPr lang="en-US" dirty="0" err="1"/>
              <a:t>Redux</a:t>
            </a:r>
            <a:endParaRPr lang="en-US" dirty="0"/>
          </a:p>
          <a:p>
            <a:pPr lvl="0"/>
            <a:r>
              <a:rPr lang="en-US" dirty="0"/>
              <a:t>Server Side – Java, Python</a:t>
            </a:r>
          </a:p>
          <a:p>
            <a:r>
              <a:rPr lang="en-US" dirty="0"/>
              <a:t>Database – MySQL</a:t>
            </a:r>
          </a:p>
          <a:p>
            <a:r>
              <a:rPr lang="en-US" dirty="0"/>
              <a:t>Communication - REST, AJAX, JSONs</a:t>
            </a:r>
          </a:p>
          <a:p>
            <a:r>
              <a:rPr lang="en-US" dirty="0"/>
              <a:t>Tools - Visual Studio Code, Apache Server, Eclipse IDE, Postman</a:t>
            </a:r>
          </a:p>
          <a:p>
            <a:pPr lvl="0"/>
            <a:endParaRPr lang="en-US" dirty="0"/>
          </a:p>
          <a:p>
            <a:endParaRPr lang="en-US" dirty="0"/>
          </a:p>
          <a:p>
            <a:pPr lvl="0"/>
            <a:endParaRPr lang="en-US" dirty="0"/>
          </a:p>
          <a:p>
            <a:pPr lvl="0"/>
            <a:endParaRPr lang="en-US" dirty="0"/>
          </a:p>
          <a:p>
            <a:endParaRPr lang="en-US" dirty="0"/>
          </a:p>
          <a:p>
            <a:pPr lvl="0"/>
            <a:endParaRPr lang="en-US" dirty="0"/>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5800" y="5236083"/>
            <a:ext cx="2362200" cy="555117"/>
          </a:xfrm>
          <a:prstGeom prst="rect">
            <a:avLst/>
          </a:prstGeom>
        </p:spPr>
      </p:pic>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08362" y="4876800"/>
            <a:ext cx="1524000" cy="1524000"/>
          </a:xfrm>
          <a:prstGeom prst="rect">
            <a:avLst/>
          </a:prstGeom>
        </p:spPr>
      </p:pic>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57800" y="4796368"/>
            <a:ext cx="2749540" cy="1680632"/>
          </a:xfrm>
          <a:prstGeom prst="rect">
            <a:avLst/>
          </a:prstGeom>
        </p:spPr>
      </p:pic>
      <p:pic>
        <p:nvPicPr>
          <p:cNvPr id="11" name="Picture 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368938" y="2286000"/>
            <a:ext cx="2161657" cy="1242332"/>
          </a:xfrm>
          <a:prstGeom prst="rect">
            <a:avLst/>
          </a:prstGeom>
        </p:spPr>
      </p:pic>
      <p:pic>
        <p:nvPicPr>
          <p:cNvPr id="12" name="Picture 1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200633" y="3429000"/>
            <a:ext cx="2362200" cy="1476375"/>
          </a:xfrm>
          <a:prstGeom prst="rect">
            <a:avLst/>
          </a:prstGeom>
        </p:spPr>
      </p:pic>
      <p:pic>
        <p:nvPicPr>
          <p:cNvPr id="13" name="Picture 1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087458" y="5029200"/>
            <a:ext cx="2095500" cy="1397000"/>
          </a:xfrm>
          <a:prstGeom prst="rect">
            <a:avLst/>
          </a:prstGeom>
        </p:spPr>
      </p:pic>
    </p:spTree>
    <p:extLst>
      <p:ext uri="{BB962C8B-B14F-4D97-AF65-F5344CB8AC3E}">
        <p14:creationId xmlns:p14="http://schemas.microsoft.com/office/powerpoint/2010/main" val="153389827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lstStyle/>
          <a:p>
            <a:pPr algn="ctr"/>
            <a:r>
              <a:rPr lang="en-US" sz="2000" dirty="0">
                <a:solidFill>
                  <a:schemeClr val="accent1">
                    <a:lumMod val="75000"/>
                  </a:schemeClr>
                </a:solidFill>
              </a:rPr>
              <a:t>System</a:t>
            </a:r>
          </a:p>
        </p:txBody>
      </p:sp>
      <p:sp>
        <p:nvSpPr>
          <p:cNvPr id="4" name="Text Placeholder 3"/>
          <p:cNvSpPr>
            <a:spLocks noGrp="1"/>
          </p:cNvSpPr>
          <p:nvPr>
            <p:ph type="body" sz="half" idx="15"/>
          </p:nvPr>
        </p:nvSpPr>
        <p:spPr>
          <a:xfrm>
            <a:off x="1154953" y="3276600"/>
            <a:ext cx="3141879" cy="2750457"/>
          </a:xfrm>
        </p:spPr>
        <p:txBody>
          <a:bodyPr/>
          <a:lstStyle/>
          <a:p>
            <a:pPr marL="285750" indent="-285750">
              <a:buFont typeface="Wingdings" panose="05000000000000000000" pitchFamily="2" charset="2"/>
              <a:buChar char="v"/>
            </a:pPr>
            <a:r>
              <a:rPr lang="en-US" dirty="0">
                <a:solidFill>
                  <a:schemeClr val="tx1"/>
                </a:solidFill>
              </a:rPr>
              <a:t>Web Browser with capability to run </a:t>
            </a:r>
            <a:r>
              <a:rPr lang="en-US" dirty="0" smtClean="0">
                <a:solidFill>
                  <a:schemeClr val="tx1"/>
                </a:solidFill>
              </a:rPr>
              <a:t>JavaScript.</a:t>
            </a:r>
          </a:p>
        </p:txBody>
      </p:sp>
      <p:sp>
        <p:nvSpPr>
          <p:cNvPr id="5" name="Text Placeholder 4"/>
          <p:cNvSpPr>
            <a:spLocks noGrp="1"/>
          </p:cNvSpPr>
          <p:nvPr>
            <p:ph type="body" sz="quarter" idx="3"/>
          </p:nvPr>
        </p:nvSpPr>
        <p:spPr/>
        <p:txBody>
          <a:bodyPr/>
          <a:lstStyle/>
          <a:p>
            <a:pPr algn="ctr"/>
            <a:r>
              <a:rPr lang="en-US" sz="2000" dirty="0">
                <a:solidFill>
                  <a:schemeClr val="accent1">
                    <a:lumMod val="75000"/>
                  </a:schemeClr>
                </a:solidFill>
              </a:rPr>
              <a:t>Personnel</a:t>
            </a:r>
          </a:p>
        </p:txBody>
      </p:sp>
      <p:sp>
        <p:nvSpPr>
          <p:cNvPr id="6" name="Text Placeholder 5"/>
          <p:cNvSpPr>
            <a:spLocks noGrp="1"/>
          </p:cNvSpPr>
          <p:nvPr>
            <p:ph type="body" sz="half" idx="16"/>
          </p:nvPr>
        </p:nvSpPr>
        <p:spPr>
          <a:xfrm>
            <a:off x="4512721" y="3276600"/>
            <a:ext cx="3147009" cy="2750456"/>
          </a:xfrm>
        </p:spPr>
        <p:txBody>
          <a:bodyPr/>
          <a:lstStyle/>
          <a:p>
            <a:pPr marL="285750" indent="-285750">
              <a:buFont typeface="Wingdings" panose="05000000000000000000" pitchFamily="2" charset="2"/>
              <a:buChar char="v"/>
            </a:pPr>
            <a:r>
              <a:rPr lang="en-US" dirty="0">
                <a:solidFill>
                  <a:schemeClr val="tx1"/>
                </a:solidFill>
              </a:rPr>
              <a:t>Basic knowledge to handle a project management system</a:t>
            </a:r>
            <a:r>
              <a:rPr lang="en-US" dirty="0" smtClean="0">
                <a:solidFill>
                  <a:schemeClr val="tx1"/>
                </a:solidFill>
              </a:rPr>
              <a:t>.</a:t>
            </a:r>
          </a:p>
          <a:p>
            <a:pPr marL="285750" indent="-285750">
              <a:buFont typeface="Wingdings" panose="05000000000000000000" pitchFamily="2" charset="2"/>
              <a:buChar char="v"/>
            </a:pPr>
            <a:r>
              <a:rPr lang="en-US" dirty="0">
                <a:solidFill>
                  <a:schemeClr val="tx1"/>
                </a:solidFill>
              </a:rPr>
              <a:t>GitHub </a:t>
            </a:r>
            <a:r>
              <a:rPr lang="en-US" dirty="0" smtClean="0">
                <a:solidFill>
                  <a:schemeClr val="tx1"/>
                </a:solidFill>
              </a:rPr>
              <a:t>Account</a:t>
            </a:r>
          </a:p>
          <a:p>
            <a:pPr marL="285750" indent="-285750">
              <a:buFont typeface="Wingdings" panose="05000000000000000000" pitchFamily="2" charset="2"/>
              <a:buChar char="v"/>
            </a:pPr>
            <a:r>
              <a:rPr lang="en-US" dirty="0" smtClean="0">
                <a:solidFill>
                  <a:schemeClr val="tx1"/>
                </a:solidFill>
              </a:rPr>
              <a:t>Basic knowledge of GitHub.</a:t>
            </a:r>
          </a:p>
          <a:p>
            <a:pPr marL="285750" indent="-285750">
              <a:buFont typeface="Wingdings" panose="05000000000000000000" pitchFamily="2" charset="2"/>
              <a:buChar char="v"/>
            </a:pPr>
            <a:endParaRPr lang="en-US" dirty="0">
              <a:solidFill>
                <a:schemeClr val="tx1"/>
              </a:solidFill>
            </a:endParaRPr>
          </a:p>
        </p:txBody>
      </p:sp>
      <p:sp>
        <p:nvSpPr>
          <p:cNvPr id="7" name="Text Placeholder 6"/>
          <p:cNvSpPr>
            <a:spLocks noGrp="1"/>
          </p:cNvSpPr>
          <p:nvPr>
            <p:ph type="body" sz="quarter" idx="13"/>
          </p:nvPr>
        </p:nvSpPr>
        <p:spPr/>
        <p:txBody>
          <a:bodyPr/>
          <a:lstStyle/>
          <a:p>
            <a:pPr algn="ctr"/>
            <a:r>
              <a:rPr lang="en-US" sz="2000" dirty="0">
                <a:solidFill>
                  <a:schemeClr val="accent1">
                    <a:lumMod val="75000"/>
                  </a:schemeClr>
                </a:solidFill>
              </a:rPr>
              <a:t>Software Specification</a:t>
            </a:r>
          </a:p>
        </p:txBody>
      </p:sp>
      <p:sp>
        <p:nvSpPr>
          <p:cNvPr id="8" name="Text Placeholder 7"/>
          <p:cNvSpPr>
            <a:spLocks noGrp="1"/>
          </p:cNvSpPr>
          <p:nvPr>
            <p:ph type="body" sz="half" idx="17"/>
          </p:nvPr>
        </p:nvSpPr>
        <p:spPr>
          <a:xfrm>
            <a:off x="7888329" y="3276600"/>
            <a:ext cx="3145536" cy="2750455"/>
          </a:xfrm>
        </p:spPr>
        <p:txBody>
          <a:bodyPr/>
          <a:lstStyle/>
          <a:p>
            <a:pPr marL="285750" indent="-285750">
              <a:buFont typeface="Wingdings" panose="05000000000000000000" pitchFamily="2" charset="2"/>
              <a:buChar char="v"/>
            </a:pPr>
            <a:r>
              <a:rPr lang="en-US" dirty="0">
                <a:solidFill>
                  <a:schemeClr val="tx1"/>
                </a:solidFill>
              </a:rPr>
              <a:t>Aws virtual host environment included with MySQL Server, Apache Server and Python.</a:t>
            </a:r>
          </a:p>
        </p:txBody>
      </p:sp>
      <p:sp>
        <p:nvSpPr>
          <p:cNvPr id="10" name="Title 4">
            <a:extLst>
              <a:ext uri="{FF2B5EF4-FFF2-40B4-BE49-F238E27FC236}">
                <a16:creationId xmlns:a16="http://schemas.microsoft.com/office/drawing/2014/main" id="{22F6FBBB-4C77-4A4B-BE54-96D3B0DF3BB7}"/>
              </a:ext>
            </a:extLst>
          </p:cNvPr>
          <p:cNvSpPr>
            <a:spLocks noGrp="1"/>
          </p:cNvSpPr>
          <p:nvPr>
            <p:ph type="title"/>
          </p:nvPr>
        </p:nvSpPr>
        <p:spPr>
          <a:xfrm>
            <a:off x="1154954" y="973668"/>
            <a:ext cx="8761413" cy="706964"/>
          </a:xfrm>
        </p:spPr>
        <p:txBody>
          <a:bodyPr/>
          <a:lstStyle/>
          <a:p>
            <a:r>
              <a:rPr lang="en-US" dirty="0"/>
              <a:t>System, Personnel, and Software Specification Requirements  </a:t>
            </a:r>
          </a:p>
        </p:txBody>
      </p:sp>
    </p:spTree>
    <p:extLst>
      <p:ext uri="{BB962C8B-B14F-4D97-AF65-F5344CB8AC3E}">
        <p14:creationId xmlns:p14="http://schemas.microsoft.com/office/powerpoint/2010/main" val="6502856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Research Gap</a:t>
            </a:r>
            <a:endParaRPr lang="en-US" dirty="0"/>
          </a:p>
        </p:txBody>
      </p:sp>
      <p:sp>
        <p:nvSpPr>
          <p:cNvPr id="3" name="Content Placeholder 2"/>
          <p:cNvSpPr>
            <a:spLocks noGrp="1"/>
          </p:cNvSpPr>
          <p:nvPr>
            <p:ph idx="1"/>
          </p:nvPr>
        </p:nvSpPr>
        <p:spPr/>
        <p:txBody>
          <a:bodyPr/>
          <a:lstStyle/>
          <a:p>
            <a:endParaRPr lang="en-US"/>
          </a:p>
        </p:txBody>
      </p:sp>
      <p:graphicFrame>
        <p:nvGraphicFramePr>
          <p:cNvPr id="7" name="Table 6"/>
          <p:cNvGraphicFramePr>
            <a:graphicFrameLocks noGrp="1"/>
          </p:cNvGraphicFramePr>
          <p:nvPr>
            <p:extLst>
              <p:ext uri="{D42A27DB-BD31-4B8C-83A1-F6EECF244321}">
                <p14:modId xmlns:p14="http://schemas.microsoft.com/office/powerpoint/2010/main" val="876085156"/>
              </p:ext>
            </p:extLst>
          </p:nvPr>
        </p:nvGraphicFramePr>
        <p:xfrm>
          <a:off x="533400" y="1752600"/>
          <a:ext cx="11127088" cy="4546042"/>
        </p:xfrm>
        <a:graphic>
          <a:graphicData uri="http://schemas.openxmlformats.org/drawingml/2006/table">
            <a:tbl>
              <a:tblPr firstRow="1" bandRow="1">
                <a:tableStyleId>{5202B0CA-FC54-4496-8BCA-5EF66A818D29}</a:tableStyleId>
              </a:tblPr>
              <a:tblGrid>
                <a:gridCol w="6324600">
                  <a:extLst>
                    <a:ext uri="{9D8B030D-6E8A-4147-A177-3AD203B41FA5}">
                      <a16:colId xmlns:a16="http://schemas.microsoft.com/office/drawing/2014/main" val="1285767279"/>
                    </a:ext>
                  </a:extLst>
                </a:gridCol>
                <a:gridCol w="1295400">
                  <a:extLst>
                    <a:ext uri="{9D8B030D-6E8A-4147-A177-3AD203B41FA5}">
                      <a16:colId xmlns:a16="http://schemas.microsoft.com/office/drawing/2014/main" val="1414042020"/>
                    </a:ext>
                  </a:extLst>
                </a:gridCol>
                <a:gridCol w="1447800">
                  <a:extLst>
                    <a:ext uri="{9D8B030D-6E8A-4147-A177-3AD203B41FA5}">
                      <a16:colId xmlns:a16="http://schemas.microsoft.com/office/drawing/2014/main" val="2698098339"/>
                    </a:ext>
                  </a:extLst>
                </a:gridCol>
                <a:gridCol w="1066800">
                  <a:extLst>
                    <a:ext uri="{9D8B030D-6E8A-4147-A177-3AD203B41FA5}">
                      <a16:colId xmlns:a16="http://schemas.microsoft.com/office/drawing/2014/main" val="2458598317"/>
                    </a:ext>
                  </a:extLst>
                </a:gridCol>
                <a:gridCol w="992488">
                  <a:extLst>
                    <a:ext uri="{9D8B030D-6E8A-4147-A177-3AD203B41FA5}">
                      <a16:colId xmlns:a16="http://schemas.microsoft.com/office/drawing/2014/main" val="528004437"/>
                    </a:ext>
                  </a:extLst>
                </a:gridCol>
              </a:tblGrid>
              <a:tr h="304800">
                <a:tc>
                  <a:txBody>
                    <a:bodyPr/>
                    <a:lstStyle/>
                    <a:p>
                      <a:pPr algn="ctr"/>
                      <a:r>
                        <a:rPr lang="en-US" sz="1200" b="1" i="0" dirty="0"/>
                        <a:t>Features</a:t>
                      </a:r>
                      <a:endParaRPr lang="en-US" sz="1200" b="1" i="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b="1" i="0" dirty="0" smtClean="0"/>
                        <a:t>Our Solution</a:t>
                      </a:r>
                      <a:endParaRPr lang="en-US" sz="1200" b="1" i="0" dirty="0">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b="1" i="0" dirty="0" smtClean="0"/>
                        <a:t>Microsoft Project</a:t>
                      </a:r>
                      <a:endParaRPr lang="en-US" sz="1200" b="1" i="0" dirty="0">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b="1" i="0" dirty="0" err="1" smtClean="0"/>
                        <a:t>Redmine</a:t>
                      </a:r>
                      <a:endParaRPr lang="en-US" sz="1200" b="1" i="0" dirty="0">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b="1" i="0" dirty="0" smtClean="0"/>
                        <a:t>Jira</a:t>
                      </a:r>
                      <a:endParaRPr lang="en-US" sz="1200" b="1" i="0" dirty="0">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20393461"/>
                  </a:ext>
                </a:extLst>
              </a:tr>
              <a:tr h="221901">
                <a:tc>
                  <a:txBody>
                    <a:bodyPr/>
                    <a:lstStyle/>
                    <a:p>
                      <a:r>
                        <a:rPr lang="en-US" sz="1100" dirty="0" smtClean="0">
                          <a:latin typeface="Times New Roman" panose="02020603050405020304" pitchFamily="18" charset="0"/>
                          <a:cs typeface="Times New Roman" panose="02020603050405020304" pitchFamily="18" charset="0"/>
                        </a:rPr>
                        <a:t>User Management.</a:t>
                      </a:r>
                      <a:endParaRPr lang="en-US" sz="11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100" dirty="0" smtClean="0">
                          <a:solidFill>
                            <a:schemeClr val="tx1"/>
                          </a:solidFill>
                          <a:latin typeface="Times New Roman" panose="02020603050405020304" pitchFamily="18" charset="0"/>
                          <a:cs typeface="Times New Roman" panose="02020603050405020304" pitchFamily="18" charset="0"/>
                        </a:rPr>
                        <a:t>✓</a:t>
                      </a:r>
                      <a:endParaRPr lang="en-US" sz="1100" b="1" dirty="0">
                        <a:solidFill>
                          <a:schemeClr val="tx1"/>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lumMod val="60000"/>
                        <a:lumOff val="40000"/>
                      </a:schemeClr>
                    </a:solidFill>
                  </a:tcPr>
                </a:tc>
                <a:tc>
                  <a:txBody>
                    <a:bodyPr/>
                    <a:lstStyle/>
                    <a:p>
                      <a:pPr algn="ctr"/>
                      <a:r>
                        <a:rPr lang="en-US" sz="1100" dirty="0">
                          <a:solidFill>
                            <a:schemeClr val="tx1"/>
                          </a:solidFill>
                          <a:latin typeface="Times New Roman" panose="02020603050405020304" pitchFamily="18" charset="0"/>
                          <a:cs typeface="Times New Roman" panose="02020603050405020304" pitchFamily="18" charset="0"/>
                        </a:rPr>
                        <a:t>✓</a:t>
                      </a:r>
                      <a:endParaRPr lang="en-US" sz="1100" b="1" dirty="0">
                        <a:solidFill>
                          <a:schemeClr val="tx1"/>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lumMod val="60000"/>
                        <a:lumOff val="40000"/>
                      </a:schemeClr>
                    </a:solidFill>
                  </a:tcPr>
                </a:tc>
                <a:tc>
                  <a:txBody>
                    <a:bodyPr/>
                    <a:lstStyle/>
                    <a:p>
                      <a:pPr algn="ctr"/>
                      <a:r>
                        <a:rPr lang="en-US" sz="1100" dirty="0" smtClean="0">
                          <a:solidFill>
                            <a:schemeClr val="tx1"/>
                          </a:solidFill>
                          <a:latin typeface="Times New Roman" panose="02020603050405020304" pitchFamily="18" charset="0"/>
                          <a:cs typeface="Times New Roman" panose="02020603050405020304" pitchFamily="18" charset="0"/>
                        </a:rPr>
                        <a:t>✓</a:t>
                      </a:r>
                      <a:endParaRPr lang="en-US" sz="1100" b="1" dirty="0">
                        <a:solidFill>
                          <a:schemeClr val="tx1"/>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lumMod val="60000"/>
                        <a:lumOff val="40000"/>
                      </a:schemeClr>
                    </a:solidFill>
                  </a:tcPr>
                </a:tc>
                <a:tc>
                  <a:txBody>
                    <a:bodyPr/>
                    <a:lstStyle/>
                    <a:p>
                      <a:pPr algn="ctr"/>
                      <a:r>
                        <a:rPr lang="en-US" sz="1100" dirty="0" smtClean="0">
                          <a:solidFill>
                            <a:schemeClr val="tx1"/>
                          </a:solidFill>
                          <a:latin typeface="Times New Roman" panose="02020603050405020304" pitchFamily="18" charset="0"/>
                          <a:cs typeface="Times New Roman" panose="02020603050405020304" pitchFamily="18" charset="0"/>
                        </a:rPr>
                        <a:t>✓</a:t>
                      </a:r>
                      <a:endParaRPr lang="en-US" sz="1100" b="1" dirty="0">
                        <a:solidFill>
                          <a:schemeClr val="tx1"/>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lumMod val="60000"/>
                        <a:lumOff val="40000"/>
                      </a:schemeClr>
                    </a:solidFill>
                  </a:tcPr>
                </a:tc>
                <a:extLst>
                  <a:ext uri="{0D108BD9-81ED-4DB2-BD59-A6C34878D82A}">
                    <a16:rowId xmlns:a16="http://schemas.microsoft.com/office/drawing/2014/main" val="1724564193"/>
                  </a:ext>
                </a:extLst>
              </a:tr>
              <a:tr h="221901">
                <a:tc>
                  <a:txBody>
                    <a:bodyPr/>
                    <a:lstStyle/>
                    <a:p>
                      <a:r>
                        <a:rPr lang="en-US" sz="1100" dirty="0">
                          <a:latin typeface="Times New Roman" panose="02020603050405020304" pitchFamily="18" charset="0"/>
                          <a:cs typeface="Times New Roman" panose="02020603050405020304" pitchFamily="18" charset="0"/>
                        </a:rPr>
                        <a:t>Project Group auto </a:t>
                      </a:r>
                      <a:r>
                        <a:rPr lang="en-US" sz="1100" dirty="0" smtClean="0">
                          <a:latin typeface="Times New Roman" panose="02020603050405020304" pitchFamily="18" charset="0"/>
                          <a:cs typeface="Times New Roman" panose="02020603050405020304" pitchFamily="18" charset="0"/>
                        </a:rPr>
                        <a:t>generation</a:t>
                      </a:r>
                      <a:endParaRPr lang="en-US" sz="11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100" dirty="0" smtClean="0">
                          <a:solidFill>
                            <a:schemeClr val="tx1"/>
                          </a:solidFill>
                          <a:latin typeface="Times New Roman" panose="02020603050405020304" pitchFamily="18" charset="0"/>
                          <a:cs typeface="Times New Roman" panose="02020603050405020304" pitchFamily="18" charset="0"/>
                        </a:rPr>
                        <a:t>✓</a:t>
                      </a:r>
                      <a:endParaRPr lang="en-US" sz="1100" b="1" dirty="0" smtClean="0">
                        <a:solidFill>
                          <a:schemeClr val="tx1"/>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lumMod val="60000"/>
                        <a:lumOff val="40000"/>
                      </a:schemeClr>
                    </a:solidFill>
                  </a:tcPr>
                </a:tc>
                <a:tc>
                  <a:txBody>
                    <a:bodyPr/>
                    <a:lstStyle/>
                    <a:p>
                      <a:pPr algn="ctr"/>
                      <a:r>
                        <a:rPr lang="en-US" sz="1100" dirty="0" smtClean="0">
                          <a:solidFill>
                            <a:schemeClr val="tx1"/>
                          </a:solidFill>
                          <a:latin typeface="Times New Roman" panose="02020603050405020304" pitchFamily="18" charset="0"/>
                          <a:cs typeface="Times New Roman" panose="02020603050405020304" pitchFamily="18" charset="0"/>
                        </a:rPr>
                        <a:t>X</a:t>
                      </a:r>
                      <a:endParaRPr lang="en-US" sz="1100" b="1" dirty="0">
                        <a:solidFill>
                          <a:schemeClr val="tx1"/>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5353"/>
                    </a:solidFill>
                  </a:tcPr>
                </a:tc>
                <a:tc>
                  <a:txBody>
                    <a:bodyPr/>
                    <a:lstStyle/>
                    <a:p>
                      <a:pPr algn="ctr"/>
                      <a:r>
                        <a:rPr lang="en-US" sz="1100" dirty="0" smtClean="0">
                          <a:solidFill>
                            <a:schemeClr val="tx1"/>
                          </a:solidFill>
                          <a:latin typeface="Times New Roman" panose="02020603050405020304" pitchFamily="18" charset="0"/>
                          <a:cs typeface="Times New Roman" panose="02020603050405020304" pitchFamily="18" charset="0"/>
                        </a:rPr>
                        <a:t>X</a:t>
                      </a:r>
                      <a:endParaRPr lang="en-US" sz="1100" b="1" dirty="0">
                        <a:solidFill>
                          <a:schemeClr val="tx1"/>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5353"/>
                    </a:solidFill>
                  </a:tcPr>
                </a:tc>
                <a:tc>
                  <a:txBody>
                    <a:bodyPr/>
                    <a:lstStyle/>
                    <a:p>
                      <a:pPr algn="ctr"/>
                      <a:r>
                        <a:rPr lang="en-US" sz="1100" dirty="0">
                          <a:solidFill>
                            <a:schemeClr val="tx1"/>
                          </a:solidFill>
                          <a:latin typeface="Times New Roman" panose="02020603050405020304" pitchFamily="18" charset="0"/>
                          <a:cs typeface="Times New Roman" panose="02020603050405020304" pitchFamily="18" charset="0"/>
                        </a:rPr>
                        <a:t>X</a:t>
                      </a:r>
                      <a:endParaRPr lang="en-US" sz="1100" b="1" dirty="0">
                        <a:solidFill>
                          <a:schemeClr val="tx1"/>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5353"/>
                    </a:solidFill>
                  </a:tcPr>
                </a:tc>
                <a:extLst>
                  <a:ext uri="{0D108BD9-81ED-4DB2-BD59-A6C34878D82A}">
                    <a16:rowId xmlns:a16="http://schemas.microsoft.com/office/drawing/2014/main" val="3288231573"/>
                  </a:ext>
                </a:extLst>
              </a:tr>
              <a:tr h="221901">
                <a:tc>
                  <a:txBody>
                    <a:bodyPr/>
                    <a:lstStyle/>
                    <a:p>
                      <a:r>
                        <a:rPr lang="en-US" sz="1100" dirty="0">
                          <a:latin typeface="Times New Roman" panose="02020603050405020304" pitchFamily="18" charset="0"/>
                          <a:cs typeface="Times New Roman" panose="02020603050405020304" pitchFamily="18" charset="0"/>
                        </a:rPr>
                        <a:t>Suggest System common functionalities, Define Tasks and objectives that team wish to split</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100" dirty="0" smtClean="0">
                          <a:solidFill>
                            <a:schemeClr val="tx1"/>
                          </a:solidFill>
                          <a:latin typeface="Times New Roman" panose="02020603050405020304" pitchFamily="18" charset="0"/>
                          <a:cs typeface="Times New Roman" panose="02020603050405020304" pitchFamily="18" charset="0"/>
                        </a:rPr>
                        <a:t>✓</a:t>
                      </a:r>
                      <a:endParaRPr lang="en-US" sz="1100" b="1" dirty="0" smtClean="0">
                        <a:solidFill>
                          <a:schemeClr val="tx1"/>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lumMod val="60000"/>
                        <a:lumOff val="40000"/>
                      </a:schemeClr>
                    </a:solidFill>
                  </a:tcPr>
                </a:tc>
                <a:tc>
                  <a:txBody>
                    <a:bodyPr/>
                    <a:lstStyle/>
                    <a:p>
                      <a:pPr algn="ctr"/>
                      <a:r>
                        <a:rPr lang="en-US" sz="1100" dirty="0">
                          <a:solidFill>
                            <a:schemeClr val="tx1"/>
                          </a:solidFill>
                          <a:latin typeface="Times New Roman" panose="02020603050405020304" pitchFamily="18" charset="0"/>
                          <a:cs typeface="Times New Roman" panose="02020603050405020304" pitchFamily="18" charset="0"/>
                        </a:rPr>
                        <a:t>✓</a:t>
                      </a:r>
                      <a:endParaRPr lang="en-US" sz="1100" b="1" dirty="0">
                        <a:solidFill>
                          <a:schemeClr val="tx1"/>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lumMod val="60000"/>
                        <a:lumOff val="40000"/>
                      </a:schemeClr>
                    </a:solidFill>
                  </a:tcPr>
                </a:tc>
                <a:tc>
                  <a:txBody>
                    <a:bodyPr/>
                    <a:lstStyle/>
                    <a:p>
                      <a:pPr algn="ctr"/>
                      <a:r>
                        <a:rPr lang="en-US" sz="1100" dirty="0" smtClean="0">
                          <a:solidFill>
                            <a:schemeClr val="tx1"/>
                          </a:solidFill>
                          <a:latin typeface="Times New Roman" panose="02020603050405020304" pitchFamily="18" charset="0"/>
                          <a:cs typeface="Times New Roman" panose="02020603050405020304" pitchFamily="18" charset="0"/>
                        </a:rPr>
                        <a:t>✓</a:t>
                      </a:r>
                      <a:endParaRPr lang="en-US" sz="1100" b="1" dirty="0">
                        <a:solidFill>
                          <a:schemeClr val="tx1"/>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lumMod val="60000"/>
                        <a:lumOff val="40000"/>
                      </a:schemeClr>
                    </a:solidFill>
                  </a:tcPr>
                </a:tc>
                <a:tc>
                  <a:txBody>
                    <a:bodyPr/>
                    <a:lstStyle/>
                    <a:p>
                      <a:pPr algn="ctr"/>
                      <a:r>
                        <a:rPr lang="en-US" sz="1100" dirty="0" smtClean="0">
                          <a:solidFill>
                            <a:schemeClr val="tx1"/>
                          </a:solidFill>
                          <a:latin typeface="Times New Roman" panose="02020603050405020304" pitchFamily="18" charset="0"/>
                          <a:cs typeface="Times New Roman" panose="02020603050405020304" pitchFamily="18" charset="0"/>
                        </a:rPr>
                        <a:t>✓</a:t>
                      </a:r>
                      <a:endParaRPr lang="en-US" sz="1100" b="1" dirty="0">
                        <a:solidFill>
                          <a:schemeClr val="tx1"/>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lumMod val="60000"/>
                        <a:lumOff val="40000"/>
                      </a:schemeClr>
                    </a:solidFill>
                  </a:tcPr>
                </a:tc>
                <a:extLst>
                  <a:ext uri="{0D108BD9-81ED-4DB2-BD59-A6C34878D82A}">
                    <a16:rowId xmlns:a16="http://schemas.microsoft.com/office/drawing/2014/main" val="1620330011"/>
                  </a:ext>
                </a:extLst>
              </a:tr>
              <a:tr h="22860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kern="1200" dirty="0" smtClean="0">
                          <a:latin typeface="Times New Roman" panose="02020603050405020304" pitchFamily="18" charset="0"/>
                          <a:cs typeface="Times New Roman" panose="02020603050405020304" pitchFamily="18" charset="0"/>
                        </a:rPr>
                        <a:t>suggest Functions for students which inserted by students</a:t>
                      </a:r>
                      <a:endParaRPr lang="en-US" sz="1100" kern="1200" dirty="0" smtClean="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100" dirty="0" smtClean="0">
                          <a:solidFill>
                            <a:schemeClr val="tx1"/>
                          </a:solidFill>
                          <a:latin typeface="Times New Roman" panose="02020603050405020304" pitchFamily="18" charset="0"/>
                          <a:cs typeface="Times New Roman" panose="02020603050405020304" pitchFamily="18" charset="0"/>
                        </a:rPr>
                        <a:t>✓</a:t>
                      </a:r>
                      <a:endParaRPr lang="en-US" sz="1100" b="1" dirty="0" smtClean="0">
                        <a:solidFill>
                          <a:schemeClr val="tx1"/>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lumMod val="60000"/>
                        <a:lumOff val="40000"/>
                      </a:schemeClr>
                    </a:solidFill>
                  </a:tcPr>
                </a:tc>
                <a:tc>
                  <a:txBody>
                    <a:bodyPr/>
                    <a:lstStyle/>
                    <a:p>
                      <a:pPr algn="ctr"/>
                      <a:r>
                        <a:rPr lang="en-US" sz="1100" dirty="0" smtClean="0">
                          <a:solidFill>
                            <a:schemeClr val="tx1"/>
                          </a:solidFill>
                          <a:latin typeface="Times New Roman" panose="02020603050405020304" pitchFamily="18" charset="0"/>
                          <a:cs typeface="Times New Roman" panose="02020603050405020304" pitchFamily="18" charset="0"/>
                        </a:rPr>
                        <a:t>X</a:t>
                      </a:r>
                      <a:endParaRPr lang="en-US" sz="1100" b="1" dirty="0">
                        <a:solidFill>
                          <a:schemeClr val="tx1"/>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5353"/>
                    </a:solidFill>
                  </a:tcPr>
                </a:tc>
                <a:tc>
                  <a:txBody>
                    <a:bodyPr/>
                    <a:lstStyle/>
                    <a:p>
                      <a:pPr algn="ctr"/>
                      <a:r>
                        <a:rPr lang="en-US" sz="1100" dirty="0">
                          <a:solidFill>
                            <a:schemeClr val="tx1"/>
                          </a:solidFill>
                          <a:latin typeface="Times New Roman" panose="02020603050405020304" pitchFamily="18" charset="0"/>
                          <a:cs typeface="Times New Roman" panose="02020603050405020304" pitchFamily="18" charset="0"/>
                        </a:rPr>
                        <a:t>X</a:t>
                      </a:r>
                      <a:endParaRPr lang="en-US" sz="1100" b="1" dirty="0">
                        <a:solidFill>
                          <a:schemeClr val="tx1"/>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5353"/>
                    </a:solidFill>
                  </a:tcPr>
                </a:tc>
                <a:tc>
                  <a:txBody>
                    <a:bodyPr/>
                    <a:lstStyle/>
                    <a:p>
                      <a:pPr algn="ctr"/>
                      <a:r>
                        <a:rPr lang="en-US" sz="1100" dirty="0">
                          <a:solidFill>
                            <a:schemeClr val="tx1"/>
                          </a:solidFill>
                          <a:latin typeface="Times New Roman" panose="02020603050405020304" pitchFamily="18" charset="0"/>
                          <a:cs typeface="Times New Roman" panose="02020603050405020304" pitchFamily="18" charset="0"/>
                        </a:rPr>
                        <a:t>X</a:t>
                      </a:r>
                      <a:endParaRPr lang="en-US" sz="1100" b="1" dirty="0">
                        <a:solidFill>
                          <a:schemeClr val="tx1"/>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5353"/>
                    </a:solidFill>
                  </a:tcPr>
                </a:tc>
                <a:extLst>
                  <a:ext uri="{0D108BD9-81ED-4DB2-BD59-A6C34878D82A}">
                    <a16:rowId xmlns:a16="http://schemas.microsoft.com/office/drawing/2014/main" val="2483841888"/>
                  </a:ext>
                </a:extLst>
              </a:tr>
              <a:tr h="221901">
                <a:tc>
                  <a:txBody>
                    <a:bodyPr/>
                    <a:lstStyle/>
                    <a:p>
                      <a:r>
                        <a:rPr lang="en-US" sz="1100" dirty="0">
                          <a:latin typeface="Times New Roman" panose="02020603050405020304" pitchFamily="18" charset="0"/>
                          <a:cs typeface="Times New Roman" panose="02020603050405020304" pitchFamily="18" charset="0"/>
                        </a:rPr>
                        <a:t>Auto Generate Gantt Chart</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u="none" strike="noStrike" kern="1200" cap="none" spc="0" normalizeH="0" baseline="0" noProof="0" dirty="0" smtClean="0">
                          <a:ln>
                            <a:noFill/>
                          </a:ln>
                          <a:solidFill>
                            <a:schemeClr val="tx1"/>
                          </a:solidFill>
                          <a:effectLst/>
                          <a:uLnTx/>
                          <a:uFillTx/>
                          <a:latin typeface="Times New Roman" panose="02020603050405020304" pitchFamily="18" charset="0"/>
                          <a:cs typeface="Times New Roman" panose="02020603050405020304" pitchFamily="18" charset="0"/>
                        </a:rPr>
                        <a:t>✓</a:t>
                      </a:r>
                      <a:endParaRPr kumimoji="0" lang="en-US" sz="1100" b="1"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lumMod val="60000"/>
                        <a:lumOff val="40000"/>
                      </a:schemeClr>
                    </a:solidFill>
                  </a:tcPr>
                </a:tc>
                <a:tc>
                  <a:txBody>
                    <a:bodyPr/>
                    <a:lstStyle/>
                    <a:p>
                      <a:pPr algn="ctr"/>
                      <a:r>
                        <a:rPr lang="en-US" sz="1100" dirty="0">
                          <a:solidFill>
                            <a:schemeClr val="tx1"/>
                          </a:solidFill>
                          <a:latin typeface="Times New Roman" panose="02020603050405020304" pitchFamily="18" charset="0"/>
                          <a:cs typeface="Times New Roman" panose="02020603050405020304" pitchFamily="18" charset="0"/>
                        </a:rPr>
                        <a:t>✓</a:t>
                      </a:r>
                      <a:endParaRPr lang="en-US" sz="1100" b="1" dirty="0">
                        <a:solidFill>
                          <a:schemeClr val="tx1"/>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lumMod val="60000"/>
                        <a:lumOff val="40000"/>
                      </a:schemeClr>
                    </a:solidFill>
                  </a:tcPr>
                </a:tc>
                <a:tc>
                  <a:txBody>
                    <a:bodyPr/>
                    <a:lstStyle/>
                    <a:p>
                      <a:pPr algn="ctr"/>
                      <a:r>
                        <a:rPr lang="en-US" sz="1100" dirty="0" smtClean="0">
                          <a:solidFill>
                            <a:schemeClr val="tx1"/>
                          </a:solidFill>
                          <a:latin typeface="Times New Roman" panose="02020603050405020304" pitchFamily="18" charset="0"/>
                          <a:cs typeface="Times New Roman" panose="02020603050405020304" pitchFamily="18" charset="0"/>
                        </a:rPr>
                        <a:t>✓</a:t>
                      </a:r>
                      <a:endParaRPr lang="en-US" sz="1100" b="1" dirty="0">
                        <a:solidFill>
                          <a:schemeClr val="tx1"/>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lumMod val="60000"/>
                        <a:lumOff val="40000"/>
                      </a:schemeClr>
                    </a:solidFill>
                  </a:tcPr>
                </a:tc>
                <a:tc>
                  <a:txBody>
                    <a:bodyPr/>
                    <a:lstStyle/>
                    <a:p>
                      <a:pPr algn="ctr"/>
                      <a:r>
                        <a:rPr lang="en-US" sz="1100" dirty="0" smtClean="0">
                          <a:solidFill>
                            <a:schemeClr val="tx1"/>
                          </a:solidFill>
                          <a:latin typeface="Times New Roman" panose="02020603050405020304" pitchFamily="18" charset="0"/>
                          <a:cs typeface="Times New Roman" panose="02020603050405020304" pitchFamily="18" charset="0"/>
                        </a:rPr>
                        <a:t>✓</a:t>
                      </a:r>
                      <a:endParaRPr lang="en-US" sz="1100" b="1" dirty="0">
                        <a:solidFill>
                          <a:schemeClr val="tx1"/>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lumMod val="60000"/>
                        <a:lumOff val="40000"/>
                      </a:schemeClr>
                    </a:solidFill>
                  </a:tcPr>
                </a:tc>
                <a:extLst>
                  <a:ext uri="{0D108BD9-81ED-4DB2-BD59-A6C34878D82A}">
                    <a16:rowId xmlns:a16="http://schemas.microsoft.com/office/drawing/2014/main" val="1814276374"/>
                  </a:ext>
                </a:extLst>
              </a:tr>
              <a:tr h="221901">
                <a:tc>
                  <a:txBody>
                    <a:bodyPr/>
                    <a:lstStyle/>
                    <a:p>
                      <a:r>
                        <a:rPr lang="en-US" sz="1100" dirty="0">
                          <a:latin typeface="Times New Roman" panose="02020603050405020304" pitchFamily="18" charset="0"/>
                          <a:cs typeface="Times New Roman" panose="02020603050405020304" pitchFamily="18" charset="0"/>
                        </a:rPr>
                        <a:t>Weekly progress check by supervisor and feedbacks - Strict due date</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u="none" strike="noStrike" kern="1200" cap="none" spc="0" normalizeH="0" baseline="0" noProof="0" dirty="0" smtClean="0">
                          <a:ln>
                            <a:noFill/>
                          </a:ln>
                          <a:solidFill>
                            <a:schemeClr val="tx1"/>
                          </a:solidFill>
                          <a:effectLst/>
                          <a:uLnTx/>
                          <a:uFillTx/>
                          <a:latin typeface="Times New Roman" panose="02020603050405020304" pitchFamily="18" charset="0"/>
                          <a:cs typeface="Times New Roman" panose="02020603050405020304" pitchFamily="18" charset="0"/>
                        </a:rPr>
                        <a:t>✓</a:t>
                      </a:r>
                      <a:endParaRPr kumimoji="0" lang="en-US" sz="1100" b="1"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lumMod val="60000"/>
                        <a:lumOff val="40000"/>
                      </a:schemeClr>
                    </a:solidFill>
                  </a:tcPr>
                </a:tc>
                <a:tc>
                  <a:txBody>
                    <a:bodyPr/>
                    <a:lstStyle/>
                    <a:p>
                      <a:pPr algn="ctr"/>
                      <a:r>
                        <a:rPr lang="en-US" sz="1100" dirty="0">
                          <a:solidFill>
                            <a:schemeClr val="tx1"/>
                          </a:solidFill>
                          <a:latin typeface="Times New Roman" panose="02020603050405020304" pitchFamily="18" charset="0"/>
                          <a:cs typeface="Times New Roman" panose="02020603050405020304" pitchFamily="18" charset="0"/>
                        </a:rPr>
                        <a:t>✓</a:t>
                      </a:r>
                      <a:endParaRPr lang="en-US" sz="1100" b="1" dirty="0">
                        <a:solidFill>
                          <a:schemeClr val="tx1"/>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lumMod val="60000"/>
                        <a:lumOff val="40000"/>
                      </a:schemeClr>
                    </a:solidFill>
                  </a:tcPr>
                </a:tc>
                <a:tc>
                  <a:txBody>
                    <a:bodyPr/>
                    <a:lstStyle/>
                    <a:p>
                      <a:pPr algn="ctr"/>
                      <a:r>
                        <a:rPr lang="en-US" sz="1100" dirty="0" smtClean="0">
                          <a:solidFill>
                            <a:schemeClr val="tx1"/>
                          </a:solidFill>
                          <a:latin typeface="Times New Roman" panose="02020603050405020304" pitchFamily="18" charset="0"/>
                          <a:cs typeface="Times New Roman" panose="02020603050405020304" pitchFamily="18" charset="0"/>
                        </a:rPr>
                        <a:t>✓</a:t>
                      </a:r>
                      <a:endParaRPr lang="en-US" sz="1100" b="1" dirty="0">
                        <a:solidFill>
                          <a:schemeClr val="tx1"/>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lumMod val="60000"/>
                        <a:lumOff val="40000"/>
                      </a:schemeClr>
                    </a:solidFill>
                  </a:tcPr>
                </a:tc>
                <a:tc>
                  <a:txBody>
                    <a:bodyPr/>
                    <a:lstStyle/>
                    <a:p>
                      <a:pPr algn="ctr"/>
                      <a:r>
                        <a:rPr lang="en-US" sz="1100" dirty="0" smtClean="0">
                          <a:solidFill>
                            <a:schemeClr val="tx1"/>
                          </a:solidFill>
                          <a:latin typeface="Times New Roman" panose="02020603050405020304" pitchFamily="18" charset="0"/>
                          <a:cs typeface="Times New Roman" panose="02020603050405020304" pitchFamily="18" charset="0"/>
                        </a:rPr>
                        <a:t>✓</a:t>
                      </a:r>
                      <a:endParaRPr lang="en-US" sz="1100" b="1" dirty="0">
                        <a:solidFill>
                          <a:schemeClr val="tx1"/>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lumMod val="60000"/>
                        <a:lumOff val="40000"/>
                      </a:schemeClr>
                    </a:solidFill>
                  </a:tcPr>
                </a:tc>
                <a:extLst>
                  <a:ext uri="{0D108BD9-81ED-4DB2-BD59-A6C34878D82A}">
                    <a16:rowId xmlns:a16="http://schemas.microsoft.com/office/drawing/2014/main" val="2079100676"/>
                  </a:ext>
                </a:extLst>
              </a:tr>
              <a:tr h="221901">
                <a:tc>
                  <a:txBody>
                    <a:bodyPr/>
                    <a:lstStyle/>
                    <a:p>
                      <a:r>
                        <a:rPr lang="en-US" sz="1100" dirty="0">
                          <a:latin typeface="Times New Roman" panose="02020603050405020304" pitchFamily="18" charset="0"/>
                          <a:cs typeface="Times New Roman" panose="02020603050405020304" pitchFamily="18" charset="0"/>
                        </a:rPr>
                        <a:t>peer review.(Monthly) - peer review mark generation</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u="none" strike="noStrike" kern="1200" cap="none" spc="0" normalizeH="0" baseline="0" noProof="0" dirty="0" smtClean="0">
                          <a:ln>
                            <a:noFill/>
                          </a:ln>
                          <a:solidFill>
                            <a:schemeClr val="tx1"/>
                          </a:solidFill>
                          <a:effectLst/>
                          <a:uLnTx/>
                          <a:uFillTx/>
                          <a:latin typeface="Times New Roman" panose="02020603050405020304" pitchFamily="18" charset="0"/>
                          <a:cs typeface="Times New Roman" panose="02020603050405020304" pitchFamily="18" charset="0"/>
                        </a:rPr>
                        <a:t>✓</a:t>
                      </a:r>
                      <a:endParaRPr kumimoji="0" lang="en-US" sz="1100" b="1"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lumMod val="60000"/>
                        <a:lumOff val="40000"/>
                      </a:schemeClr>
                    </a:solidFill>
                  </a:tcPr>
                </a:tc>
                <a:tc>
                  <a:txBody>
                    <a:bodyPr/>
                    <a:lstStyle/>
                    <a:p>
                      <a:pPr algn="ctr"/>
                      <a:r>
                        <a:rPr lang="en-US" sz="1100" dirty="0" smtClean="0">
                          <a:solidFill>
                            <a:schemeClr val="tx1"/>
                          </a:solidFill>
                          <a:latin typeface="Times New Roman" panose="02020603050405020304" pitchFamily="18" charset="0"/>
                          <a:cs typeface="Times New Roman" panose="02020603050405020304" pitchFamily="18" charset="0"/>
                        </a:rPr>
                        <a:t>X</a:t>
                      </a:r>
                      <a:endParaRPr lang="en-US" sz="1100" b="1" dirty="0">
                        <a:solidFill>
                          <a:schemeClr val="tx1"/>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5353"/>
                    </a:solidFill>
                  </a:tcPr>
                </a:tc>
                <a:tc>
                  <a:txBody>
                    <a:bodyPr/>
                    <a:lstStyle/>
                    <a:p>
                      <a:pPr algn="ctr"/>
                      <a:r>
                        <a:rPr lang="en-US" sz="1100">
                          <a:solidFill>
                            <a:schemeClr val="tx1"/>
                          </a:solidFill>
                          <a:latin typeface="Times New Roman" panose="02020603050405020304" pitchFamily="18" charset="0"/>
                          <a:cs typeface="Times New Roman" panose="02020603050405020304" pitchFamily="18" charset="0"/>
                        </a:rPr>
                        <a:t>X</a:t>
                      </a:r>
                      <a:endParaRPr lang="en-US" sz="1100" b="1">
                        <a:solidFill>
                          <a:schemeClr val="tx1"/>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5353"/>
                    </a:solidFill>
                  </a:tcPr>
                </a:tc>
                <a:tc>
                  <a:txBody>
                    <a:bodyPr/>
                    <a:lstStyle/>
                    <a:p>
                      <a:pPr algn="ctr"/>
                      <a:r>
                        <a:rPr lang="en-US" sz="1100">
                          <a:solidFill>
                            <a:schemeClr val="tx1"/>
                          </a:solidFill>
                          <a:latin typeface="Times New Roman" panose="02020603050405020304" pitchFamily="18" charset="0"/>
                          <a:cs typeface="Times New Roman" panose="02020603050405020304" pitchFamily="18" charset="0"/>
                        </a:rPr>
                        <a:t>X</a:t>
                      </a:r>
                      <a:endParaRPr lang="en-US" sz="1100" b="1">
                        <a:solidFill>
                          <a:schemeClr val="tx1"/>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5353"/>
                    </a:solidFill>
                  </a:tcPr>
                </a:tc>
                <a:extLst>
                  <a:ext uri="{0D108BD9-81ED-4DB2-BD59-A6C34878D82A}">
                    <a16:rowId xmlns:a16="http://schemas.microsoft.com/office/drawing/2014/main" val="1330811007"/>
                  </a:ext>
                </a:extLst>
              </a:tr>
              <a:tr h="167640">
                <a:tc>
                  <a:txBody>
                    <a:bodyPr/>
                    <a:lstStyle/>
                    <a:p>
                      <a:r>
                        <a:rPr lang="en-US" sz="1100" dirty="0">
                          <a:latin typeface="Times New Roman" panose="02020603050405020304" pitchFamily="18" charset="0"/>
                          <a:cs typeface="Times New Roman" panose="02020603050405020304" pitchFamily="18" charset="0"/>
                        </a:rPr>
                        <a:t>Predict future contribution percentage possibility using </a:t>
                      </a:r>
                      <a:r>
                        <a:rPr lang="en-US" sz="1100" dirty="0" smtClean="0">
                          <a:latin typeface="Times New Roman" panose="02020603050405020304" pitchFamily="18" charset="0"/>
                          <a:cs typeface="Times New Roman" panose="02020603050405020304" pitchFamily="18" charset="0"/>
                        </a:rPr>
                        <a:t>GitHub contribution</a:t>
                      </a:r>
                      <a:endParaRPr lang="en-US" sz="11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u="none" strike="noStrike" kern="1200" cap="none" spc="0" normalizeH="0" baseline="0" noProof="0" dirty="0" smtClean="0">
                          <a:ln>
                            <a:noFill/>
                          </a:ln>
                          <a:solidFill>
                            <a:schemeClr val="tx1"/>
                          </a:solidFill>
                          <a:effectLst/>
                          <a:uLnTx/>
                          <a:uFillTx/>
                          <a:latin typeface="Times New Roman" panose="02020603050405020304" pitchFamily="18" charset="0"/>
                          <a:cs typeface="Times New Roman" panose="02020603050405020304" pitchFamily="18" charset="0"/>
                        </a:rPr>
                        <a:t>✓</a:t>
                      </a:r>
                      <a:endParaRPr kumimoji="0" lang="en-US" sz="1100" b="1"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lumMod val="60000"/>
                        <a:lumOff val="40000"/>
                      </a:schemeClr>
                    </a:solidFill>
                  </a:tcPr>
                </a:tc>
                <a:tc>
                  <a:txBody>
                    <a:bodyPr/>
                    <a:lstStyle/>
                    <a:p>
                      <a:pPr algn="ctr"/>
                      <a:r>
                        <a:rPr lang="en-US" sz="1100" dirty="0" smtClean="0">
                          <a:solidFill>
                            <a:schemeClr val="tx1"/>
                          </a:solidFill>
                          <a:latin typeface="Times New Roman" panose="02020603050405020304" pitchFamily="18" charset="0"/>
                          <a:cs typeface="Times New Roman" panose="02020603050405020304" pitchFamily="18" charset="0"/>
                        </a:rPr>
                        <a:t>X</a:t>
                      </a:r>
                      <a:endParaRPr lang="en-US" sz="1100" b="1" dirty="0">
                        <a:solidFill>
                          <a:schemeClr val="tx1"/>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5353"/>
                    </a:solidFill>
                  </a:tcPr>
                </a:tc>
                <a:tc>
                  <a:txBody>
                    <a:bodyPr/>
                    <a:lstStyle/>
                    <a:p>
                      <a:pPr algn="ctr"/>
                      <a:r>
                        <a:rPr lang="en-US" sz="1100" dirty="0">
                          <a:solidFill>
                            <a:schemeClr val="tx1"/>
                          </a:solidFill>
                          <a:latin typeface="Times New Roman" panose="02020603050405020304" pitchFamily="18" charset="0"/>
                          <a:cs typeface="Times New Roman" panose="02020603050405020304" pitchFamily="18" charset="0"/>
                        </a:rPr>
                        <a:t>X</a:t>
                      </a:r>
                      <a:endParaRPr lang="en-US" sz="1100" b="1" dirty="0">
                        <a:solidFill>
                          <a:schemeClr val="tx1"/>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5353"/>
                    </a:solidFill>
                  </a:tcPr>
                </a:tc>
                <a:tc>
                  <a:txBody>
                    <a:bodyPr/>
                    <a:lstStyle/>
                    <a:p>
                      <a:pPr algn="ctr"/>
                      <a:r>
                        <a:rPr lang="en-US" sz="1100" dirty="0">
                          <a:solidFill>
                            <a:schemeClr val="tx1"/>
                          </a:solidFill>
                          <a:latin typeface="Times New Roman" panose="02020603050405020304" pitchFamily="18" charset="0"/>
                          <a:cs typeface="Times New Roman" panose="02020603050405020304" pitchFamily="18" charset="0"/>
                        </a:rPr>
                        <a:t>X</a:t>
                      </a:r>
                      <a:endParaRPr lang="en-US" sz="1100" b="1" dirty="0">
                        <a:solidFill>
                          <a:schemeClr val="tx1"/>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5353"/>
                    </a:solidFill>
                  </a:tcPr>
                </a:tc>
                <a:extLst>
                  <a:ext uri="{0D108BD9-81ED-4DB2-BD59-A6C34878D82A}">
                    <a16:rowId xmlns:a16="http://schemas.microsoft.com/office/drawing/2014/main" val="828343648"/>
                  </a:ext>
                </a:extLst>
              </a:tr>
              <a:tr h="221901">
                <a:tc>
                  <a:txBody>
                    <a:bodyPr/>
                    <a:lstStyle/>
                    <a:p>
                      <a:r>
                        <a:rPr lang="en-US" sz="1100" dirty="0">
                          <a:latin typeface="Times New Roman" panose="02020603050405020304" pitchFamily="18" charset="0"/>
                          <a:cs typeface="Times New Roman" panose="02020603050405020304" pitchFamily="18" charset="0"/>
                        </a:rPr>
                        <a:t>Contact group members and leader via the application</a:t>
                      </a:r>
                      <a:r>
                        <a:rPr lang="en-US" sz="1100" dirty="0" smtClean="0">
                          <a:latin typeface="Times New Roman" panose="02020603050405020304" pitchFamily="18" charset="0"/>
                          <a:cs typeface="Times New Roman" panose="02020603050405020304" pitchFamily="18" charset="0"/>
                        </a:rPr>
                        <a:t>.</a:t>
                      </a:r>
                      <a:endParaRPr lang="en-US" sz="11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u="none" strike="noStrike" kern="1200" cap="none" spc="0" normalizeH="0" baseline="0" noProof="0" dirty="0" smtClean="0">
                          <a:ln>
                            <a:noFill/>
                          </a:ln>
                          <a:solidFill>
                            <a:schemeClr val="tx1"/>
                          </a:solidFill>
                          <a:effectLst/>
                          <a:uLnTx/>
                          <a:uFillTx/>
                          <a:latin typeface="Times New Roman" panose="02020603050405020304" pitchFamily="18" charset="0"/>
                          <a:cs typeface="Times New Roman" panose="02020603050405020304" pitchFamily="18" charset="0"/>
                        </a:rPr>
                        <a:t>✓</a:t>
                      </a:r>
                      <a:endParaRPr kumimoji="0" lang="en-US" sz="1100" b="1"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lumMod val="60000"/>
                        <a:lumOff val="40000"/>
                      </a:schemeClr>
                    </a:solidFill>
                  </a:tcPr>
                </a:tc>
                <a:tc>
                  <a:txBody>
                    <a:bodyPr/>
                    <a:lstStyle/>
                    <a:p>
                      <a:pPr algn="ctr"/>
                      <a:r>
                        <a:rPr lang="en-US" sz="1100" dirty="0" smtClean="0">
                          <a:solidFill>
                            <a:schemeClr val="tx1"/>
                          </a:solidFill>
                          <a:latin typeface="Times New Roman" panose="02020603050405020304" pitchFamily="18" charset="0"/>
                          <a:cs typeface="Times New Roman" panose="02020603050405020304" pitchFamily="18" charset="0"/>
                        </a:rPr>
                        <a:t>X</a:t>
                      </a:r>
                      <a:endParaRPr lang="en-US" sz="1100" b="1" dirty="0">
                        <a:solidFill>
                          <a:schemeClr val="tx1"/>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5353"/>
                    </a:solidFill>
                  </a:tcPr>
                </a:tc>
                <a:tc>
                  <a:txBody>
                    <a:bodyPr/>
                    <a:lstStyle/>
                    <a:p>
                      <a:pPr algn="ctr"/>
                      <a:r>
                        <a:rPr lang="en-US" sz="1100" dirty="0" smtClean="0">
                          <a:solidFill>
                            <a:schemeClr val="tx1"/>
                          </a:solidFill>
                          <a:latin typeface="Times New Roman" panose="02020603050405020304" pitchFamily="18" charset="0"/>
                          <a:cs typeface="Times New Roman" panose="02020603050405020304" pitchFamily="18" charset="0"/>
                        </a:rPr>
                        <a:t>✓</a:t>
                      </a:r>
                      <a:endParaRPr lang="en-US" sz="1100" b="1" dirty="0">
                        <a:solidFill>
                          <a:schemeClr val="tx1"/>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lumMod val="60000"/>
                        <a:lumOff val="40000"/>
                      </a:schemeClr>
                    </a:solidFill>
                  </a:tcPr>
                </a:tc>
                <a:tc>
                  <a:txBody>
                    <a:bodyPr/>
                    <a:lstStyle/>
                    <a:p>
                      <a:pPr algn="ctr"/>
                      <a:r>
                        <a:rPr lang="en-US" sz="1100" dirty="0" smtClean="0">
                          <a:solidFill>
                            <a:schemeClr val="tx1"/>
                          </a:solidFill>
                          <a:latin typeface="Times New Roman" panose="02020603050405020304" pitchFamily="18" charset="0"/>
                          <a:cs typeface="Times New Roman" panose="02020603050405020304" pitchFamily="18" charset="0"/>
                        </a:rPr>
                        <a:t>X</a:t>
                      </a:r>
                      <a:endParaRPr lang="en-US" sz="1100" b="1" dirty="0">
                        <a:solidFill>
                          <a:schemeClr val="tx1"/>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5353"/>
                    </a:solidFill>
                  </a:tcPr>
                </a:tc>
                <a:extLst>
                  <a:ext uri="{0D108BD9-81ED-4DB2-BD59-A6C34878D82A}">
                    <a16:rowId xmlns:a16="http://schemas.microsoft.com/office/drawing/2014/main" val="2262098603"/>
                  </a:ext>
                </a:extLst>
              </a:tr>
              <a:tr h="0">
                <a:tc>
                  <a:txBody>
                    <a:bodyPr/>
                    <a:lstStyle/>
                    <a:p>
                      <a:r>
                        <a:rPr lang="en-US" sz="1100" dirty="0">
                          <a:latin typeface="Times New Roman" panose="02020603050405020304" pitchFamily="18" charset="0"/>
                          <a:cs typeface="Times New Roman" panose="02020603050405020304" pitchFamily="18" charset="0"/>
                        </a:rPr>
                        <a:t>Notify </a:t>
                      </a:r>
                      <a:r>
                        <a:rPr lang="en-US" sz="1100" dirty="0" smtClean="0">
                          <a:latin typeface="Times New Roman" panose="02020603050405020304" pitchFamily="18" charset="0"/>
                          <a:cs typeface="Times New Roman" panose="02020603050405020304" pitchFamily="18" charset="0"/>
                        </a:rPr>
                        <a:t>students </a:t>
                      </a:r>
                      <a:r>
                        <a:rPr lang="en-US" sz="1100" dirty="0">
                          <a:latin typeface="Times New Roman" panose="02020603050405020304" pitchFamily="18" charset="0"/>
                          <a:cs typeface="Times New Roman" panose="02020603050405020304" pitchFamily="18" charset="0"/>
                        </a:rPr>
                        <a:t>for incoming events and due date notifications(evaluation meetings).</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u="none" strike="noStrike" kern="1200" cap="none" spc="0" normalizeH="0" baseline="0" noProof="0" dirty="0" smtClean="0">
                          <a:ln>
                            <a:noFill/>
                          </a:ln>
                          <a:solidFill>
                            <a:schemeClr val="tx1"/>
                          </a:solidFill>
                          <a:effectLst/>
                          <a:uLnTx/>
                          <a:uFillTx/>
                          <a:latin typeface="Times New Roman" panose="02020603050405020304" pitchFamily="18" charset="0"/>
                          <a:cs typeface="Times New Roman" panose="02020603050405020304" pitchFamily="18" charset="0"/>
                        </a:rPr>
                        <a:t>✓</a:t>
                      </a:r>
                      <a:endParaRPr kumimoji="0" lang="en-US" sz="1100" b="1"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lumMod val="60000"/>
                        <a:lumOff val="40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u="none" strike="noStrike" kern="1200" cap="none" spc="0" normalizeH="0" baseline="0" noProof="0" dirty="0" smtClean="0">
                          <a:ln>
                            <a:noFill/>
                          </a:ln>
                          <a:solidFill>
                            <a:schemeClr val="tx1"/>
                          </a:solidFill>
                          <a:effectLst/>
                          <a:uLnTx/>
                          <a:uFillTx/>
                          <a:latin typeface="Times New Roman" panose="02020603050405020304" pitchFamily="18" charset="0"/>
                          <a:cs typeface="Times New Roman" panose="02020603050405020304" pitchFamily="18" charset="0"/>
                        </a:rPr>
                        <a:t>✓</a:t>
                      </a:r>
                      <a:endParaRPr kumimoji="0" lang="en-US" sz="1100" b="1"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lumMod val="60000"/>
                        <a:lumOff val="40000"/>
                      </a:schemeClr>
                    </a:solidFill>
                  </a:tcPr>
                </a:tc>
                <a:tc>
                  <a:txBody>
                    <a:bodyPr/>
                    <a:lstStyle/>
                    <a:p>
                      <a:pPr algn="ctr"/>
                      <a:r>
                        <a:rPr lang="en-US" sz="1100" dirty="0" smtClean="0">
                          <a:solidFill>
                            <a:schemeClr val="tx1"/>
                          </a:solidFill>
                          <a:latin typeface="Times New Roman" panose="02020603050405020304" pitchFamily="18" charset="0"/>
                          <a:cs typeface="Times New Roman" panose="02020603050405020304" pitchFamily="18" charset="0"/>
                        </a:rPr>
                        <a:t>✓</a:t>
                      </a:r>
                      <a:endParaRPr lang="en-US" sz="1100" b="1" dirty="0">
                        <a:solidFill>
                          <a:schemeClr val="tx1"/>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lumMod val="60000"/>
                        <a:lumOff val="40000"/>
                      </a:schemeClr>
                    </a:solidFill>
                  </a:tcPr>
                </a:tc>
                <a:tc>
                  <a:txBody>
                    <a:bodyPr/>
                    <a:lstStyle/>
                    <a:p>
                      <a:pPr algn="ctr"/>
                      <a:r>
                        <a:rPr lang="en-US" sz="1100" dirty="0" smtClean="0">
                          <a:solidFill>
                            <a:schemeClr val="tx1"/>
                          </a:solidFill>
                          <a:latin typeface="Times New Roman" panose="02020603050405020304" pitchFamily="18" charset="0"/>
                          <a:cs typeface="Times New Roman" panose="02020603050405020304" pitchFamily="18" charset="0"/>
                        </a:rPr>
                        <a:t>✓</a:t>
                      </a:r>
                      <a:endParaRPr lang="en-US" sz="1100" b="1" dirty="0">
                        <a:solidFill>
                          <a:schemeClr val="tx1"/>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lumMod val="60000"/>
                        <a:lumOff val="40000"/>
                      </a:schemeClr>
                    </a:solidFill>
                  </a:tcPr>
                </a:tc>
                <a:extLst>
                  <a:ext uri="{0D108BD9-81ED-4DB2-BD59-A6C34878D82A}">
                    <a16:rowId xmlns:a16="http://schemas.microsoft.com/office/drawing/2014/main" val="2265602051"/>
                  </a:ext>
                </a:extLst>
              </a:tr>
              <a:tr h="221901">
                <a:tc>
                  <a:txBody>
                    <a:bodyPr/>
                    <a:lstStyle/>
                    <a:p>
                      <a:r>
                        <a:rPr lang="en-US" sz="1100">
                          <a:latin typeface="Times New Roman" panose="02020603050405020304" pitchFamily="18" charset="0"/>
                          <a:cs typeface="Times New Roman" panose="02020603050405020304" pitchFamily="18" charset="0"/>
                        </a:rPr>
                        <a:t>Issue Tracking</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u="none" strike="noStrike" kern="1200" cap="none" spc="0" normalizeH="0" baseline="0" noProof="0" dirty="0" smtClean="0">
                          <a:ln>
                            <a:noFill/>
                          </a:ln>
                          <a:solidFill>
                            <a:schemeClr val="tx1"/>
                          </a:solidFill>
                          <a:effectLst/>
                          <a:uLnTx/>
                          <a:uFillTx/>
                          <a:latin typeface="Times New Roman" panose="02020603050405020304" pitchFamily="18" charset="0"/>
                          <a:cs typeface="Times New Roman" panose="02020603050405020304" pitchFamily="18" charset="0"/>
                        </a:rPr>
                        <a:t>✓</a:t>
                      </a:r>
                      <a:endParaRPr kumimoji="0" lang="en-US" sz="1100" b="1"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lumMod val="60000"/>
                        <a:lumOff val="40000"/>
                      </a:schemeClr>
                    </a:solidFill>
                  </a:tcPr>
                </a:tc>
                <a:tc>
                  <a:txBody>
                    <a:bodyPr/>
                    <a:lstStyle/>
                    <a:p>
                      <a:pPr algn="ctr"/>
                      <a:r>
                        <a:rPr lang="en-US" sz="1100" dirty="0">
                          <a:solidFill>
                            <a:schemeClr val="tx1"/>
                          </a:solidFill>
                          <a:latin typeface="Times New Roman" panose="02020603050405020304" pitchFamily="18" charset="0"/>
                          <a:cs typeface="Times New Roman" panose="02020603050405020304" pitchFamily="18" charset="0"/>
                        </a:rPr>
                        <a:t>✓</a:t>
                      </a:r>
                      <a:endParaRPr lang="en-US" sz="1100" b="1" dirty="0">
                        <a:solidFill>
                          <a:schemeClr val="tx1"/>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lumMod val="60000"/>
                        <a:lumOff val="40000"/>
                      </a:schemeClr>
                    </a:solidFill>
                  </a:tcPr>
                </a:tc>
                <a:tc>
                  <a:txBody>
                    <a:bodyPr/>
                    <a:lstStyle/>
                    <a:p>
                      <a:pPr algn="ctr"/>
                      <a:r>
                        <a:rPr lang="en-US" sz="1100" dirty="0" smtClean="0">
                          <a:solidFill>
                            <a:schemeClr val="tx1"/>
                          </a:solidFill>
                          <a:latin typeface="Times New Roman" panose="02020603050405020304" pitchFamily="18" charset="0"/>
                          <a:cs typeface="Times New Roman" panose="02020603050405020304" pitchFamily="18" charset="0"/>
                        </a:rPr>
                        <a:t>✓</a:t>
                      </a:r>
                      <a:endParaRPr lang="en-US" sz="1100" b="1" dirty="0">
                        <a:solidFill>
                          <a:schemeClr val="tx1"/>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lumMod val="60000"/>
                        <a:lumOff val="40000"/>
                      </a:schemeClr>
                    </a:solidFill>
                  </a:tcPr>
                </a:tc>
                <a:tc>
                  <a:txBody>
                    <a:bodyPr/>
                    <a:lstStyle/>
                    <a:p>
                      <a:pPr algn="ctr"/>
                      <a:r>
                        <a:rPr lang="en-US" sz="1100" dirty="0" smtClean="0">
                          <a:solidFill>
                            <a:schemeClr val="tx1"/>
                          </a:solidFill>
                          <a:latin typeface="Times New Roman" panose="02020603050405020304" pitchFamily="18" charset="0"/>
                          <a:cs typeface="Times New Roman" panose="02020603050405020304" pitchFamily="18" charset="0"/>
                        </a:rPr>
                        <a:t>✓</a:t>
                      </a:r>
                      <a:endParaRPr lang="en-US" sz="1100" b="1" dirty="0">
                        <a:solidFill>
                          <a:schemeClr val="tx1"/>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lumMod val="60000"/>
                        <a:lumOff val="40000"/>
                      </a:schemeClr>
                    </a:solidFill>
                  </a:tcPr>
                </a:tc>
                <a:extLst>
                  <a:ext uri="{0D108BD9-81ED-4DB2-BD59-A6C34878D82A}">
                    <a16:rowId xmlns:a16="http://schemas.microsoft.com/office/drawing/2014/main" val="2598036575"/>
                  </a:ext>
                </a:extLst>
              </a:tr>
              <a:tr h="221901">
                <a:tc>
                  <a:txBody>
                    <a:bodyPr/>
                    <a:lstStyle/>
                    <a:p>
                      <a:r>
                        <a:rPr lang="en-US" sz="1100" dirty="0">
                          <a:latin typeface="Times New Roman" panose="02020603050405020304" pitchFamily="18" charset="0"/>
                          <a:cs typeface="Times New Roman" panose="02020603050405020304" pitchFamily="18" charset="0"/>
                        </a:rPr>
                        <a:t>Client meeting tracking using voice-to-text converter and facial recognition to calculate client satisfaction rate </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u="none" strike="noStrike" kern="1200" cap="none" spc="0" normalizeH="0" baseline="0" noProof="0" dirty="0" smtClean="0">
                          <a:ln>
                            <a:noFill/>
                          </a:ln>
                          <a:solidFill>
                            <a:schemeClr val="tx1"/>
                          </a:solidFill>
                          <a:effectLst/>
                          <a:uLnTx/>
                          <a:uFillTx/>
                          <a:latin typeface="Times New Roman" panose="02020603050405020304" pitchFamily="18" charset="0"/>
                          <a:cs typeface="Times New Roman" panose="02020603050405020304" pitchFamily="18" charset="0"/>
                        </a:rPr>
                        <a:t>✓</a:t>
                      </a:r>
                      <a:endParaRPr kumimoji="0" lang="en-US" sz="1100" b="1"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lumMod val="60000"/>
                        <a:lumOff val="40000"/>
                      </a:schemeClr>
                    </a:solidFill>
                  </a:tcPr>
                </a:tc>
                <a:tc>
                  <a:txBody>
                    <a:bodyPr/>
                    <a:lstStyle/>
                    <a:p>
                      <a:pPr algn="ctr"/>
                      <a:r>
                        <a:rPr lang="en-US" sz="1100" dirty="0" smtClean="0">
                          <a:solidFill>
                            <a:schemeClr val="tx1"/>
                          </a:solidFill>
                          <a:latin typeface="Times New Roman" panose="02020603050405020304" pitchFamily="18" charset="0"/>
                          <a:cs typeface="Times New Roman" panose="02020603050405020304" pitchFamily="18" charset="0"/>
                        </a:rPr>
                        <a:t>X</a:t>
                      </a:r>
                      <a:endParaRPr lang="en-US" sz="1100" b="1" dirty="0">
                        <a:solidFill>
                          <a:schemeClr val="tx1"/>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5353"/>
                    </a:solidFill>
                  </a:tcPr>
                </a:tc>
                <a:tc>
                  <a:txBody>
                    <a:bodyPr/>
                    <a:lstStyle/>
                    <a:p>
                      <a:pPr algn="ctr"/>
                      <a:r>
                        <a:rPr lang="en-US" sz="1100">
                          <a:solidFill>
                            <a:schemeClr val="tx1"/>
                          </a:solidFill>
                          <a:latin typeface="Times New Roman" panose="02020603050405020304" pitchFamily="18" charset="0"/>
                          <a:cs typeface="Times New Roman" panose="02020603050405020304" pitchFamily="18" charset="0"/>
                        </a:rPr>
                        <a:t>X</a:t>
                      </a:r>
                      <a:endParaRPr lang="en-US" sz="1100" b="1">
                        <a:solidFill>
                          <a:schemeClr val="tx1"/>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5353"/>
                    </a:solidFill>
                  </a:tcPr>
                </a:tc>
                <a:tc>
                  <a:txBody>
                    <a:bodyPr/>
                    <a:lstStyle/>
                    <a:p>
                      <a:pPr algn="ctr"/>
                      <a:r>
                        <a:rPr lang="en-US" sz="1100" dirty="0">
                          <a:solidFill>
                            <a:schemeClr val="tx1"/>
                          </a:solidFill>
                          <a:latin typeface="Times New Roman" panose="02020603050405020304" pitchFamily="18" charset="0"/>
                          <a:cs typeface="Times New Roman" panose="02020603050405020304" pitchFamily="18" charset="0"/>
                        </a:rPr>
                        <a:t>X</a:t>
                      </a:r>
                      <a:endParaRPr lang="en-US" sz="1100" b="1" dirty="0">
                        <a:solidFill>
                          <a:schemeClr val="tx1"/>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5353"/>
                    </a:solidFill>
                  </a:tcPr>
                </a:tc>
                <a:extLst>
                  <a:ext uri="{0D108BD9-81ED-4DB2-BD59-A6C34878D82A}">
                    <a16:rowId xmlns:a16="http://schemas.microsoft.com/office/drawing/2014/main" val="87725501"/>
                  </a:ext>
                </a:extLst>
              </a:tr>
              <a:tr h="221901">
                <a:tc>
                  <a:txBody>
                    <a:bodyPr/>
                    <a:lstStyle/>
                    <a:p>
                      <a:r>
                        <a:rPr lang="en-US" sz="1100">
                          <a:latin typeface="Times New Roman" panose="02020603050405020304" pitchFamily="18" charset="0"/>
                          <a:cs typeface="Times New Roman" panose="02020603050405020304" pitchFamily="18" charset="0"/>
                        </a:rPr>
                        <a:t>Propose projects by Clients- publicly access interface which can be used by clients as a project marketplace</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u="none" strike="noStrike" kern="1200" cap="none" spc="0" normalizeH="0" baseline="0" noProof="0" dirty="0" smtClean="0">
                          <a:ln>
                            <a:noFill/>
                          </a:ln>
                          <a:solidFill>
                            <a:schemeClr val="tx1"/>
                          </a:solidFill>
                          <a:effectLst/>
                          <a:uLnTx/>
                          <a:uFillTx/>
                          <a:latin typeface="Times New Roman" panose="02020603050405020304" pitchFamily="18" charset="0"/>
                          <a:cs typeface="Times New Roman" panose="02020603050405020304" pitchFamily="18" charset="0"/>
                        </a:rPr>
                        <a:t>✓</a:t>
                      </a:r>
                      <a:endParaRPr kumimoji="0" lang="en-US" sz="1100" b="1"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lumMod val="60000"/>
                        <a:lumOff val="40000"/>
                      </a:schemeClr>
                    </a:solidFill>
                  </a:tcPr>
                </a:tc>
                <a:tc>
                  <a:txBody>
                    <a:bodyPr/>
                    <a:lstStyle/>
                    <a:p>
                      <a:pPr algn="ctr"/>
                      <a:r>
                        <a:rPr lang="en-US" sz="1100" dirty="0" smtClean="0">
                          <a:solidFill>
                            <a:schemeClr val="tx1"/>
                          </a:solidFill>
                          <a:latin typeface="Times New Roman" panose="02020603050405020304" pitchFamily="18" charset="0"/>
                          <a:cs typeface="Times New Roman" panose="02020603050405020304" pitchFamily="18" charset="0"/>
                        </a:rPr>
                        <a:t>X</a:t>
                      </a:r>
                      <a:endParaRPr lang="en-US" sz="1100" b="1" dirty="0">
                        <a:solidFill>
                          <a:schemeClr val="tx1"/>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5353"/>
                    </a:solidFill>
                  </a:tcPr>
                </a:tc>
                <a:tc>
                  <a:txBody>
                    <a:bodyPr/>
                    <a:lstStyle/>
                    <a:p>
                      <a:pPr algn="ctr"/>
                      <a:r>
                        <a:rPr lang="en-US" sz="1100">
                          <a:solidFill>
                            <a:schemeClr val="tx1"/>
                          </a:solidFill>
                          <a:latin typeface="Times New Roman" panose="02020603050405020304" pitchFamily="18" charset="0"/>
                          <a:cs typeface="Times New Roman" panose="02020603050405020304" pitchFamily="18" charset="0"/>
                        </a:rPr>
                        <a:t>X</a:t>
                      </a:r>
                      <a:endParaRPr lang="en-US" sz="1100" b="1">
                        <a:solidFill>
                          <a:schemeClr val="tx1"/>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5353"/>
                    </a:solidFill>
                  </a:tcPr>
                </a:tc>
                <a:tc>
                  <a:txBody>
                    <a:bodyPr/>
                    <a:lstStyle/>
                    <a:p>
                      <a:pPr algn="ctr"/>
                      <a:r>
                        <a:rPr lang="en-US" sz="1100">
                          <a:solidFill>
                            <a:schemeClr val="tx1"/>
                          </a:solidFill>
                          <a:latin typeface="Times New Roman" panose="02020603050405020304" pitchFamily="18" charset="0"/>
                          <a:cs typeface="Times New Roman" panose="02020603050405020304" pitchFamily="18" charset="0"/>
                        </a:rPr>
                        <a:t>X</a:t>
                      </a:r>
                      <a:endParaRPr lang="en-US" sz="1100" b="1">
                        <a:solidFill>
                          <a:schemeClr val="tx1"/>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5353"/>
                    </a:solidFill>
                  </a:tcPr>
                </a:tc>
                <a:extLst>
                  <a:ext uri="{0D108BD9-81ED-4DB2-BD59-A6C34878D82A}">
                    <a16:rowId xmlns:a16="http://schemas.microsoft.com/office/drawing/2014/main" val="1227718137"/>
                  </a:ext>
                </a:extLst>
              </a:tr>
              <a:tr h="221901">
                <a:tc>
                  <a:txBody>
                    <a:bodyPr/>
                    <a:lstStyle/>
                    <a:p>
                      <a:r>
                        <a:rPr lang="en-US" sz="1100">
                          <a:latin typeface="Times New Roman" panose="02020603050405020304" pitchFamily="18" charset="0"/>
                          <a:cs typeface="Times New Roman" panose="02020603050405020304" pitchFamily="18" charset="0"/>
                        </a:rPr>
                        <a:t>Client meetings via video and audio.</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u="none" strike="noStrike" kern="1200" cap="none" spc="0" normalizeH="0" baseline="0" noProof="0" dirty="0" smtClean="0">
                          <a:ln>
                            <a:noFill/>
                          </a:ln>
                          <a:solidFill>
                            <a:schemeClr val="tx1"/>
                          </a:solidFill>
                          <a:effectLst/>
                          <a:uLnTx/>
                          <a:uFillTx/>
                          <a:latin typeface="Times New Roman" panose="02020603050405020304" pitchFamily="18" charset="0"/>
                          <a:cs typeface="Times New Roman" panose="02020603050405020304" pitchFamily="18" charset="0"/>
                        </a:rPr>
                        <a:t>✓</a:t>
                      </a:r>
                      <a:endParaRPr kumimoji="0" lang="en-US" sz="1100" b="1"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lumMod val="60000"/>
                        <a:lumOff val="40000"/>
                      </a:schemeClr>
                    </a:solidFill>
                  </a:tcPr>
                </a:tc>
                <a:tc>
                  <a:txBody>
                    <a:bodyPr/>
                    <a:lstStyle/>
                    <a:p>
                      <a:pPr algn="ctr"/>
                      <a:r>
                        <a:rPr lang="en-US" sz="1100" dirty="0" smtClean="0">
                          <a:solidFill>
                            <a:schemeClr val="tx1"/>
                          </a:solidFill>
                          <a:latin typeface="Times New Roman" panose="02020603050405020304" pitchFamily="18" charset="0"/>
                          <a:cs typeface="Times New Roman" panose="02020603050405020304" pitchFamily="18" charset="0"/>
                        </a:rPr>
                        <a:t>X</a:t>
                      </a:r>
                      <a:endParaRPr lang="en-US" sz="1100" b="1" dirty="0">
                        <a:solidFill>
                          <a:schemeClr val="tx1"/>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5353"/>
                    </a:solidFill>
                  </a:tcPr>
                </a:tc>
                <a:tc>
                  <a:txBody>
                    <a:bodyPr/>
                    <a:lstStyle/>
                    <a:p>
                      <a:pPr algn="ctr"/>
                      <a:r>
                        <a:rPr lang="en-US" sz="1100">
                          <a:solidFill>
                            <a:schemeClr val="tx1"/>
                          </a:solidFill>
                          <a:latin typeface="Times New Roman" panose="02020603050405020304" pitchFamily="18" charset="0"/>
                          <a:cs typeface="Times New Roman" panose="02020603050405020304" pitchFamily="18" charset="0"/>
                        </a:rPr>
                        <a:t>X</a:t>
                      </a:r>
                      <a:endParaRPr lang="en-US" sz="1100" b="1">
                        <a:solidFill>
                          <a:schemeClr val="tx1"/>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5353"/>
                    </a:solidFill>
                  </a:tcPr>
                </a:tc>
                <a:tc>
                  <a:txBody>
                    <a:bodyPr/>
                    <a:lstStyle/>
                    <a:p>
                      <a:pPr algn="ctr"/>
                      <a:r>
                        <a:rPr lang="en-US" sz="1100" dirty="0" smtClean="0">
                          <a:solidFill>
                            <a:schemeClr val="tx1"/>
                          </a:solidFill>
                          <a:latin typeface="Times New Roman" panose="02020603050405020304" pitchFamily="18" charset="0"/>
                          <a:cs typeface="Times New Roman" panose="02020603050405020304" pitchFamily="18" charset="0"/>
                        </a:rPr>
                        <a:t>X</a:t>
                      </a:r>
                      <a:endParaRPr lang="en-US" sz="1100" b="1" dirty="0">
                        <a:solidFill>
                          <a:schemeClr val="tx1"/>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5353"/>
                    </a:solidFill>
                  </a:tcPr>
                </a:tc>
                <a:extLst>
                  <a:ext uri="{0D108BD9-81ED-4DB2-BD59-A6C34878D82A}">
                    <a16:rowId xmlns:a16="http://schemas.microsoft.com/office/drawing/2014/main" val="1113967539"/>
                  </a:ext>
                </a:extLst>
              </a:tr>
              <a:tr h="221901">
                <a:tc>
                  <a:txBody>
                    <a:bodyPr/>
                    <a:lstStyle/>
                    <a:p>
                      <a:r>
                        <a:rPr lang="en-US" sz="1100">
                          <a:latin typeface="Times New Roman" panose="02020603050405020304" pitchFamily="18" charset="0"/>
                          <a:cs typeface="Times New Roman" panose="02020603050405020304" pitchFamily="18" charset="0"/>
                        </a:rPr>
                        <a:t>Performance report which represents individual contribution to the project by each team member</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u="none" strike="noStrike" kern="1200" cap="none" spc="0" normalizeH="0" baseline="0" noProof="0" dirty="0" smtClean="0">
                          <a:ln>
                            <a:noFill/>
                          </a:ln>
                          <a:solidFill>
                            <a:schemeClr val="tx1"/>
                          </a:solidFill>
                          <a:effectLst/>
                          <a:uLnTx/>
                          <a:uFillTx/>
                          <a:latin typeface="Times New Roman" panose="02020603050405020304" pitchFamily="18" charset="0"/>
                          <a:cs typeface="Times New Roman" panose="02020603050405020304" pitchFamily="18" charset="0"/>
                        </a:rPr>
                        <a:t>✓</a:t>
                      </a:r>
                      <a:endParaRPr kumimoji="0" lang="en-US" sz="1100" b="1"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lumMod val="60000"/>
                        <a:lumOff val="40000"/>
                      </a:schemeClr>
                    </a:solidFill>
                  </a:tcPr>
                </a:tc>
                <a:tc>
                  <a:txBody>
                    <a:bodyPr/>
                    <a:lstStyle/>
                    <a:p>
                      <a:pPr algn="ctr"/>
                      <a:r>
                        <a:rPr lang="en-US" sz="1100" dirty="0" smtClean="0">
                          <a:solidFill>
                            <a:schemeClr val="tx1"/>
                          </a:solidFill>
                          <a:latin typeface="Times New Roman" panose="02020603050405020304" pitchFamily="18" charset="0"/>
                          <a:cs typeface="Times New Roman" panose="02020603050405020304" pitchFamily="18" charset="0"/>
                        </a:rPr>
                        <a:t>X</a:t>
                      </a:r>
                      <a:endParaRPr lang="en-US" sz="1100" b="1" dirty="0">
                        <a:solidFill>
                          <a:schemeClr val="tx1"/>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5353"/>
                    </a:solidFill>
                  </a:tcPr>
                </a:tc>
                <a:tc>
                  <a:txBody>
                    <a:bodyPr/>
                    <a:lstStyle/>
                    <a:p>
                      <a:pPr algn="ctr"/>
                      <a:r>
                        <a:rPr lang="en-US" sz="1100">
                          <a:solidFill>
                            <a:schemeClr val="tx1"/>
                          </a:solidFill>
                          <a:latin typeface="Times New Roman" panose="02020603050405020304" pitchFamily="18" charset="0"/>
                          <a:cs typeface="Times New Roman" panose="02020603050405020304" pitchFamily="18" charset="0"/>
                        </a:rPr>
                        <a:t>X</a:t>
                      </a:r>
                      <a:endParaRPr lang="en-US" sz="1100" b="1">
                        <a:solidFill>
                          <a:schemeClr val="tx1"/>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5353"/>
                    </a:solidFill>
                  </a:tcPr>
                </a:tc>
                <a:tc>
                  <a:txBody>
                    <a:bodyPr/>
                    <a:lstStyle/>
                    <a:p>
                      <a:pPr algn="ctr"/>
                      <a:r>
                        <a:rPr lang="en-US" sz="1100">
                          <a:solidFill>
                            <a:schemeClr val="tx1"/>
                          </a:solidFill>
                          <a:latin typeface="Times New Roman" panose="02020603050405020304" pitchFamily="18" charset="0"/>
                          <a:cs typeface="Times New Roman" panose="02020603050405020304" pitchFamily="18" charset="0"/>
                        </a:rPr>
                        <a:t>X</a:t>
                      </a:r>
                      <a:endParaRPr lang="en-US" sz="1100" b="1">
                        <a:solidFill>
                          <a:schemeClr val="tx1"/>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5353"/>
                    </a:solidFill>
                  </a:tcPr>
                </a:tc>
                <a:extLst>
                  <a:ext uri="{0D108BD9-81ED-4DB2-BD59-A6C34878D82A}">
                    <a16:rowId xmlns:a16="http://schemas.microsoft.com/office/drawing/2014/main" val="1792731761"/>
                  </a:ext>
                </a:extLst>
              </a:tr>
              <a:tr h="355042">
                <a:tc>
                  <a:txBody>
                    <a:bodyPr/>
                    <a:lstStyle/>
                    <a:p>
                      <a:r>
                        <a:rPr lang="en-US" sz="1100" dirty="0">
                          <a:latin typeface="Times New Roman" panose="02020603050405020304" pitchFamily="18" charset="0"/>
                          <a:cs typeface="Times New Roman" panose="02020603050405020304" pitchFamily="18" charset="0"/>
                        </a:rPr>
                        <a:t>Overall performance mark generation | system grade </a:t>
                      </a:r>
                      <a:r>
                        <a:rPr lang="en-US" sz="1100" dirty="0" smtClean="0">
                          <a:latin typeface="Times New Roman" panose="02020603050405020304" pitchFamily="18" charset="0"/>
                          <a:cs typeface="Times New Roman" panose="02020603050405020304" pitchFamily="18" charset="0"/>
                        </a:rPr>
                        <a:t>generation</a:t>
                      </a:r>
                      <a:endParaRPr lang="en-US" sz="11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u="none" strike="noStrike" kern="1200" cap="none" spc="0" normalizeH="0" baseline="0" noProof="0" dirty="0" smtClean="0">
                          <a:ln>
                            <a:noFill/>
                          </a:ln>
                          <a:solidFill>
                            <a:schemeClr val="tx1"/>
                          </a:solidFill>
                          <a:effectLst/>
                          <a:uLnTx/>
                          <a:uFillTx/>
                          <a:latin typeface="Times New Roman" panose="02020603050405020304" pitchFamily="18" charset="0"/>
                          <a:cs typeface="Times New Roman" panose="02020603050405020304" pitchFamily="18" charset="0"/>
                        </a:rPr>
                        <a:t>✓</a:t>
                      </a:r>
                      <a:endParaRPr kumimoji="0" lang="en-US" sz="1100" b="1"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60000"/>
                        <a:lumOff val="40000"/>
                      </a:schemeClr>
                    </a:solidFill>
                  </a:tcPr>
                </a:tc>
                <a:tc>
                  <a:txBody>
                    <a:bodyPr/>
                    <a:lstStyle/>
                    <a:p>
                      <a:pPr algn="ctr"/>
                      <a:r>
                        <a:rPr lang="en-US" sz="1100" dirty="0">
                          <a:solidFill>
                            <a:schemeClr val="tx1"/>
                          </a:solidFill>
                          <a:latin typeface="Times New Roman" panose="02020603050405020304" pitchFamily="18" charset="0"/>
                          <a:cs typeface="Times New Roman" panose="02020603050405020304" pitchFamily="18" charset="0"/>
                        </a:rPr>
                        <a:t>X</a:t>
                      </a:r>
                      <a:endParaRPr lang="en-US" sz="1100" b="1" dirty="0">
                        <a:solidFill>
                          <a:schemeClr val="tx1"/>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5353"/>
                    </a:solidFill>
                  </a:tcPr>
                </a:tc>
                <a:tc>
                  <a:txBody>
                    <a:bodyPr/>
                    <a:lstStyle/>
                    <a:p>
                      <a:pPr algn="ctr"/>
                      <a:r>
                        <a:rPr lang="en-US" sz="1100" dirty="0">
                          <a:solidFill>
                            <a:schemeClr val="tx1"/>
                          </a:solidFill>
                          <a:latin typeface="Times New Roman" panose="02020603050405020304" pitchFamily="18" charset="0"/>
                          <a:cs typeface="Times New Roman" panose="02020603050405020304" pitchFamily="18" charset="0"/>
                        </a:rPr>
                        <a:t>X</a:t>
                      </a:r>
                      <a:endParaRPr lang="en-US" sz="1100" b="1" dirty="0">
                        <a:solidFill>
                          <a:schemeClr val="tx1"/>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5353"/>
                    </a:solidFill>
                  </a:tcPr>
                </a:tc>
                <a:tc>
                  <a:txBody>
                    <a:bodyPr/>
                    <a:lstStyle/>
                    <a:p>
                      <a:pPr algn="ctr"/>
                      <a:r>
                        <a:rPr lang="en-US" sz="1100" dirty="0">
                          <a:solidFill>
                            <a:schemeClr val="tx1"/>
                          </a:solidFill>
                          <a:latin typeface="Times New Roman" panose="02020603050405020304" pitchFamily="18" charset="0"/>
                          <a:cs typeface="Times New Roman" panose="02020603050405020304" pitchFamily="18" charset="0"/>
                        </a:rPr>
                        <a:t>X</a:t>
                      </a:r>
                      <a:endParaRPr lang="en-US" sz="1100" b="1" dirty="0">
                        <a:solidFill>
                          <a:schemeClr val="tx1"/>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5353"/>
                    </a:solidFill>
                  </a:tcPr>
                </a:tc>
                <a:extLst>
                  <a:ext uri="{0D108BD9-81ED-4DB2-BD59-A6C34878D82A}">
                    <a16:rowId xmlns:a16="http://schemas.microsoft.com/office/drawing/2014/main" val="10235159"/>
                  </a:ext>
                </a:extLst>
              </a:tr>
            </a:tbl>
          </a:graphicData>
        </a:graphic>
      </p:graphicFrame>
    </p:spTree>
    <p:extLst>
      <p:ext uri="{BB962C8B-B14F-4D97-AF65-F5344CB8AC3E}">
        <p14:creationId xmlns:p14="http://schemas.microsoft.com/office/powerpoint/2010/main" val="129936198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Work Breakdown Structure</a:t>
            </a:r>
          </a:p>
        </p:txBody>
      </p:sp>
      <p:pic>
        <p:nvPicPr>
          <p:cNvPr id="14" name="Picture 13"/>
          <p:cNvPicPr>
            <a:picLocks noChangeAspect="1"/>
          </p:cNvPicPr>
          <p:nvPr/>
        </p:nvPicPr>
        <p:blipFill rotWithShape="1">
          <a:blip r:embed="rId2">
            <a:extLst>
              <a:ext uri="{28A0092B-C50C-407E-A947-70E740481C1C}">
                <a14:useLocalDpi xmlns:a14="http://schemas.microsoft.com/office/drawing/2010/main" val="0"/>
              </a:ext>
            </a:extLst>
          </a:blip>
          <a:srcRect l="2631" t="3100"/>
          <a:stretch/>
        </p:blipFill>
        <p:spPr>
          <a:xfrm>
            <a:off x="1981200" y="1661582"/>
            <a:ext cx="8458200" cy="4764001"/>
          </a:xfrm>
          <a:prstGeom prst="rect">
            <a:avLst/>
          </a:prstGeom>
          <a:ln>
            <a:solidFill>
              <a:schemeClr val="tx1"/>
            </a:solidFill>
          </a:ln>
        </p:spPr>
      </p:pic>
    </p:spTree>
    <p:extLst>
      <p:ext uri="{BB962C8B-B14F-4D97-AF65-F5344CB8AC3E}">
        <p14:creationId xmlns:p14="http://schemas.microsoft.com/office/powerpoint/2010/main" val="258477025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4">
            <a:extLst>
              <a:ext uri="{FF2B5EF4-FFF2-40B4-BE49-F238E27FC236}">
                <a16:creationId xmlns:a16="http://schemas.microsoft.com/office/drawing/2014/main" id="{22F6FBBB-4C77-4A4B-BE54-96D3B0DF3BB7}"/>
              </a:ext>
            </a:extLst>
          </p:cNvPr>
          <p:cNvSpPr>
            <a:spLocks noGrp="1"/>
          </p:cNvSpPr>
          <p:nvPr>
            <p:ph type="title"/>
          </p:nvPr>
        </p:nvSpPr>
        <p:spPr/>
        <p:txBody>
          <a:bodyPr/>
          <a:lstStyle/>
          <a:p>
            <a:r>
              <a:rPr lang="en-US" dirty="0"/>
              <a:t>Gantt Chart</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 y="1680632"/>
            <a:ext cx="10995097" cy="4186768"/>
          </a:xfrm>
          <a:prstGeom prst="rect">
            <a:avLst/>
          </a:prstGeom>
          <a:ln>
            <a:solidFill>
              <a:schemeClr val="tx1"/>
            </a:solidFill>
          </a:ln>
        </p:spPr>
      </p:pic>
    </p:spTree>
    <p:extLst>
      <p:ext uri="{BB962C8B-B14F-4D97-AF65-F5344CB8AC3E}">
        <p14:creationId xmlns:p14="http://schemas.microsoft.com/office/powerpoint/2010/main" val="216874431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235C33F-A574-44D8-9FA5-6DE67E80164C}"/>
              </a:ext>
            </a:extLst>
          </p:cNvPr>
          <p:cNvSpPr>
            <a:spLocks noGrp="1"/>
          </p:cNvSpPr>
          <p:nvPr>
            <p:ph type="title"/>
          </p:nvPr>
        </p:nvSpPr>
        <p:spPr>
          <a:xfrm>
            <a:off x="1154954" y="2677645"/>
            <a:ext cx="4351025" cy="2283824"/>
          </a:xfrm>
        </p:spPr>
        <p:txBody>
          <a:bodyPr/>
          <a:lstStyle/>
          <a:p>
            <a:r>
              <a:rPr lang="en-US" dirty="0"/>
              <a:t>Supporting Items</a:t>
            </a:r>
          </a:p>
        </p:txBody>
      </p:sp>
      <p:sp>
        <p:nvSpPr>
          <p:cNvPr id="7" name="Text Placeholder 2">
            <a:extLst>
              <a:ext uri="{FF2B5EF4-FFF2-40B4-BE49-F238E27FC236}">
                <a16:creationId xmlns:a16="http://schemas.microsoft.com/office/drawing/2014/main" id="{BCCE7827-D024-4959-9524-FC7485E38BDD}"/>
              </a:ext>
            </a:extLst>
          </p:cNvPr>
          <p:cNvSpPr>
            <a:spLocks noGrp="1"/>
          </p:cNvSpPr>
          <p:nvPr>
            <p:ph type="body" idx="1"/>
          </p:nvPr>
        </p:nvSpPr>
        <p:spPr>
          <a:xfrm>
            <a:off x="6895559" y="1219200"/>
            <a:ext cx="4229641" cy="5105400"/>
          </a:xfrm>
        </p:spPr>
        <p:txBody>
          <a:bodyPr>
            <a:normAutofit/>
          </a:bodyPr>
          <a:lstStyle/>
          <a:p>
            <a:pPr marL="342900" lvl="0" indent="-342900">
              <a:buFont typeface="Arial" panose="020B0604020202020204" pitchFamily="34" charset="0"/>
              <a:buChar char="•"/>
            </a:pPr>
            <a:r>
              <a:rPr lang="en-US" dirty="0"/>
              <a:t>Commercialization</a:t>
            </a:r>
          </a:p>
          <a:p>
            <a:pPr marL="342900" indent="-342900">
              <a:buFont typeface="Arial" panose="020B0604020202020204" pitchFamily="34" charset="0"/>
              <a:buChar char="•"/>
            </a:pPr>
            <a:r>
              <a:rPr lang="en-US" dirty="0"/>
              <a:t>Budget</a:t>
            </a:r>
          </a:p>
        </p:txBody>
      </p:sp>
    </p:spTree>
    <p:extLst>
      <p:ext uri="{BB962C8B-B14F-4D97-AF65-F5344CB8AC3E}">
        <p14:creationId xmlns:p14="http://schemas.microsoft.com/office/powerpoint/2010/main" val="282729750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p:txBody>
          <a:bodyPr/>
          <a:lstStyle/>
          <a:p>
            <a:pPr lvl="0"/>
            <a:r>
              <a:rPr lang="en-US" dirty="0"/>
              <a:t>Commercialization</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05800" y="2971800"/>
            <a:ext cx="3505200" cy="2160533"/>
          </a:xfrm>
          <a:prstGeom prst="rect">
            <a:avLst/>
          </a:prstGeom>
        </p:spPr>
      </p:pic>
      <p:sp>
        <p:nvSpPr>
          <p:cNvPr id="7" name="Content Placeholder 5">
            <a:extLst>
              <a:ext uri="{FF2B5EF4-FFF2-40B4-BE49-F238E27FC236}">
                <a16:creationId xmlns:a16="http://schemas.microsoft.com/office/drawing/2014/main" id="{F7E461F4-E6D8-4801-94AA-9B72FC99FFED}"/>
              </a:ext>
            </a:extLst>
          </p:cNvPr>
          <p:cNvSpPr>
            <a:spLocks noGrp="1"/>
          </p:cNvSpPr>
          <p:nvPr>
            <p:ph idx="1"/>
          </p:nvPr>
        </p:nvSpPr>
        <p:spPr>
          <a:xfrm>
            <a:off x="1154954" y="2743200"/>
            <a:ext cx="6922246" cy="3416300"/>
          </a:xfrm>
        </p:spPr>
        <p:txBody>
          <a:bodyPr/>
          <a:lstStyle/>
          <a:p>
            <a:r>
              <a:rPr lang="en-US" dirty="0" smtClean="0"/>
              <a:t>This System is </a:t>
            </a:r>
            <a:r>
              <a:rPr lang="en-US" dirty="0"/>
              <a:t>for SLIIT, ITPM </a:t>
            </a:r>
            <a:r>
              <a:rPr lang="en-US" dirty="0" smtClean="0"/>
              <a:t>module. So we are focusing only 2</a:t>
            </a:r>
            <a:r>
              <a:rPr lang="en-US" baseline="30000" dirty="0" smtClean="0"/>
              <a:t>nd</a:t>
            </a:r>
            <a:r>
              <a:rPr lang="en-US" dirty="0" smtClean="0"/>
              <a:t> year students.</a:t>
            </a:r>
          </a:p>
          <a:p>
            <a:r>
              <a:rPr lang="en-US" dirty="0" smtClean="0"/>
              <a:t>This is a Project </a:t>
            </a:r>
            <a:r>
              <a:rPr lang="en-US" dirty="0"/>
              <a:t>Management System with all functionalities</a:t>
            </a:r>
            <a:r>
              <a:rPr lang="en-US" dirty="0" smtClean="0"/>
              <a:t>. So we planned to go through to the Industry.</a:t>
            </a:r>
            <a:endParaRPr lang="en-US" dirty="0"/>
          </a:p>
          <a:p>
            <a:r>
              <a:rPr lang="en-US" dirty="0" smtClean="0"/>
              <a:t>Complete Overall </a:t>
            </a:r>
            <a:r>
              <a:rPr lang="en-US" dirty="0"/>
              <a:t>system </a:t>
            </a:r>
            <a:r>
              <a:rPr lang="en-US" dirty="0" smtClean="0"/>
              <a:t>using </a:t>
            </a:r>
            <a:r>
              <a:rPr lang="en-US" dirty="0"/>
              <a:t>existing </a:t>
            </a:r>
            <a:r>
              <a:rPr lang="en-US" dirty="0" smtClean="0"/>
              <a:t>systems.</a:t>
            </a:r>
            <a:endParaRPr lang="en-US" dirty="0"/>
          </a:p>
          <a:p>
            <a:r>
              <a:rPr lang="en-US" dirty="0"/>
              <a:t>Plan to develop to manage a real-world </a:t>
            </a:r>
            <a:r>
              <a:rPr lang="en-US" dirty="0" smtClean="0"/>
              <a:t>industry </a:t>
            </a:r>
            <a:r>
              <a:rPr lang="en-US" dirty="0"/>
              <a:t>projects management system.</a:t>
            </a:r>
          </a:p>
          <a:p>
            <a:endParaRPr lang="en-US" dirty="0"/>
          </a:p>
        </p:txBody>
      </p:sp>
    </p:spTree>
    <p:extLst>
      <p:ext uri="{BB962C8B-B14F-4D97-AF65-F5344CB8AC3E}">
        <p14:creationId xmlns:p14="http://schemas.microsoft.com/office/powerpoint/2010/main" val="59224092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p:txBody>
          <a:bodyPr/>
          <a:lstStyle/>
          <a:p>
            <a:pPr lvl="0"/>
            <a:r>
              <a:rPr lang="en-US" dirty="0"/>
              <a:t>Budget</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0600" y="2057400"/>
            <a:ext cx="10298215" cy="3581400"/>
          </a:xfrm>
          <a:prstGeom prst="rect">
            <a:avLst/>
          </a:prstGeom>
          <a:ln>
            <a:solidFill>
              <a:schemeClr val="tx1"/>
            </a:solidFill>
          </a:ln>
        </p:spPr>
      </p:pic>
    </p:spTree>
    <p:extLst>
      <p:ext uri="{BB962C8B-B14F-4D97-AF65-F5344CB8AC3E}">
        <p14:creationId xmlns:p14="http://schemas.microsoft.com/office/powerpoint/2010/main" val="112872652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References</a:t>
            </a:r>
          </a:p>
        </p:txBody>
      </p:sp>
      <p:sp>
        <p:nvSpPr>
          <p:cNvPr id="4" name="Content Placeholder 5">
            <a:extLst>
              <a:ext uri="{FF2B5EF4-FFF2-40B4-BE49-F238E27FC236}">
                <a16:creationId xmlns:a16="http://schemas.microsoft.com/office/drawing/2014/main" id="{F7E461F4-E6D8-4801-94AA-9B72FC99FFED}"/>
              </a:ext>
            </a:extLst>
          </p:cNvPr>
          <p:cNvSpPr>
            <a:spLocks noGrp="1"/>
          </p:cNvSpPr>
          <p:nvPr>
            <p:ph idx="1"/>
          </p:nvPr>
        </p:nvSpPr>
        <p:spPr>
          <a:xfrm>
            <a:off x="914400" y="2603500"/>
            <a:ext cx="10591800" cy="3416300"/>
          </a:xfrm>
        </p:spPr>
        <p:txBody>
          <a:bodyPr>
            <a:normAutofit/>
          </a:bodyPr>
          <a:lstStyle/>
          <a:p>
            <a:pPr marL="0" indent="0" defTabSz="914400">
              <a:spcBef>
                <a:spcPts val="0"/>
              </a:spcBef>
              <a:buClrTx/>
              <a:buSzTx/>
              <a:buNone/>
              <a:defRPr/>
            </a:pPr>
            <a:r>
              <a:rPr lang="en-US" sz="1400" dirty="0" smtClean="0">
                <a:solidFill>
                  <a:schemeClr val="tx1"/>
                </a:solidFill>
              </a:rPr>
              <a:t>[1] </a:t>
            </a:r>
            <a:r>
              <a:rPr lang="en-US" sz="1600" dirty="0" smtClean="0"/>
              <a:t>GitHub User insight using GitHub API – Data Collection and Analysis, Available at </a:t>
            </a:r>
            <a:r>
              <a:rPr lang="en-US" sz="1600" u="sng" dirty="0" smtClean="0">
                <a:hlinkClick r:id="rId2"/>
              </a:rPr>
              <a:t>https://towardsdatascience.com/github-user-insights-using-github-api-data-collection-and-analysis-5b7dca1ab214</a:t>
            </a:r>
            <a:endParaRPr lang="en-US" sz="1400" u="sng" dirty="0" smtClean="0">
              <a:solidFill>
                <a:schemeClr val="tx1"/>
              </a:solidFill>
            </a:endParaRPr>
          </a:p>
          <a:p>
            <a:pPr marL="0" indent="0">
              <a:buNone/>
            </a:pPr>
            <a:r>
              <a:rPr lang="en-US" sz="1400" dirty="0" smtClean="0">
                <a:solidFill>
                  <a:schemeClr val="tx1"/>
                </a:solidFill>
              </a:rPr>
              <a:t>[2] </a:t>
            </a:r>
            <a:r>
              <a:rPr lang="en-US" sz="1600" dirty="0" smtClean="0"/>
              <a:t>GitHub Documentation Guide, ”Repositories”, Available at </a:t>
            </a:r>
            <a:r>
              <a:rPr lang="en-US" sz="1600" u="sng" dirty="0" smtClean="0">
                <a:hlinkClick r:id="rId3"/>
              </a:rPr>
              <a:t>https://docs.github.com/en/rest/reference/repos</a:t>
            </a:r>
            <a:endParaRPr lang="en-US" sz="1600" dirty="0" smtClean="0"/>
          </a:p>
          <a:p>
            <a:pPr marL="0" indent="0">
              <a:buNone/>
            </a:pPr>
            <a:r>
              <a:rPr lang="en-US" sz="1400" dirty="0" smtClean="0">
                <a:solidFill>
                  <a:schemeClr val="tx1"/>
                </a:solidFill>
              </a:rPr>
              <a:t>[3] </a:t>
            </a:r>
            <a:r>
              <a:rPr lang="en-US" sz="1600" dirty="0" smtClean="0"/>
              <a:t>GitHub Documentation Guide, “ Users “ , Available at </a:t>
            </a:r>
            <a:r>
              <a:rPr lang="en-US" sz="1600" u="sng" dirty="0" smtClean="0">
                <a:hlinkClick r:id="rId4"/>
              </a:rPr>
              <a:t>https://docs.github.com/en/rest/reference/users</a:t>
            </a:r>
            <a:endParaRPr lang="en-US" sz="1600" u="sng" dirty="0" smtClean="0"/>
          </a:p>
          <a:p>
            <a:pPr marL="0" indent="0">
              <a:buNone/>
            </a:pPr>
            <a:r>
              <a:rPr lang="en-US" sz="1600" u="sng" dirty="0" smtClean="0"/>
              <a:t>[4]</a:t>
            </a:r>
            <a:r>
              <a:rPr lang="en-US" sz="1600" dirty="0" smtClean="0"/>
              <a:t> IEEE, “Using Dynamic and Contextual Features to Predict Issue Lifetime in GitHub Projects”, 2016 IEEE/ACM 13</a:t>
            </a:r>
            <a:r>
              <a:rPr lang="en-US" sz="1600" baseline="30000" dirty="0" smtClean="0"/>
              <a:t>th</a:t>
            </a:r>
            <a:r>
              <a:rPr lang="en-US" sz="1600" dirty="0" smtClean="0"/>
              <a:t> working Conference on MSR.</a:t>
            </a:r>
            <a:endParaRPr lang="en-US" sz="1600" u="sng" dirty="0" smtClean="0"/>
          </a:p>
          <a:p>
            <a:pPr marL="0" indent="0">
              <a:buNone/>
            </a:pPr>
            <a:r>
              <a:rPr lang="en-US" sz="1600" u="sng" dirty="0" smtClean="0"/>
              <a:t>[5]</a:t>
            </a:r>
            <a:r>
              <a:rPr lang="en-US" sz="1600" dirty="0" smtClean="0"/>
              <a:t> Zhuang Liao, </a:t>
            </a:r>
            <a:r>
              <a:rPr lang="en-US" sz="1600" dirty="0" err="1" smtClean="0"/>
              <a:t>Mengjie</a:t>
            </a:r>
            <a:r>
              <a:rPr lang="en-US" sz="1600" dirty="0" smtClean="0"/>
              <a:t> Yi, Yan Wang, </a:t>
            </a:r>
            <a:r>
              <a:rPr lang="en-US" sz="1600" dirty="0" err="1" smtClean="0"/>
              <a:t>Shengzong</a:t>
            </a:r>
            <a:r>
              <a:rPr lang="en-US" sz="1600" dirty="0" smtClean="0"/>
              <a:t> Liu, Hui Liu and Yan Zhang, “Healthy or Not: A Way to predict ecosystem health in GitHub”, 28 January 2019</a:t>
            </a:r>
            <a:endParaRPr lang="en-US" sz="1600" dirty="0"/>
          </a:p>
        </p:txBody>
      </p:sp>
    </p:spTree>
    <p:extLst>
      <p:ext uri="{BB962C8B-B14F-4D97-AF65-F5344CB8AC3E}">
        <p14:creationId xmlns:p14="http://schemas.microsoft.com/office/powerpoint/2010/main" val="144827391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072891" y="3305175"/>
            <a:ext cx="4351025" cy="2283824"/>
          </a:xfrm>
        </p:spPr>
        <p:txBody>
          <a:bodyPr/>
          <a:lstStyle/>
          <a:p>
            <a:r>
              <a:rPr lang="en-US" dirty="0" smtClean="0"/>
              <a:t>IT18129236 </a:t>
            </a:r>
            <a:r>
              <a:rPr lang="en-US" dirty="0"/>
              <a:t/>
            </a:r>
            <a:br>
              <a:rPr lang="en-US" dirty="0"/>
            </a:br>
            <a:r>
              <a:rPr lang="en-US" dirty="0" err="1"/>
              <a:t>Isurindi</a:t>
            </a:r>
            <a:r>
              <a:rPr lang="en-US" dirty="0"/>
              <a:t> </a:t>
            </a:r>
            <a:r>
              <a:rPr lang="en-US" dirty="0" smtClean="0"/>
              <a:t>H.G.P</a:t>
            </a:r>
            <a:br>
              <a:rPr lang="en-US" dirty="0" smtClean="0"/>
            </a:br>
            <a:r>
              <a:rPr lang="en-US" dirty="0"/>
              <a:t/>
            </a:r>
            <a:br>
              <a:rPr lang="en-US" dirty="0"/>
            </a:br>
            <a:r>
              <a:rPr lang="en-US" sz="5400" dirty="0">
                <a:solidFill>
                  <a:srgbClr val="E17509"/>
                </a:solidFill>
                <a:latin typeface="Bell MT" panose="02020503060305020303" pitchFamily="18" charset="0"/>
              </a:rPr>
              <a:t>IT</a:t>
            </a:r>
          </a:p>
        </p:txBody>
      </p:sp>
      <p:sp>
        <p:nvSpPr>
          <p:cNvPr id="6" name="Title 3"/>
          <p:cNvSpPr txBox="1">
            <a:spLocks/>
          </p:cNvSpPr>
          <p:nvPr/>
        </p:nvSpPr>
        <p:spPr bwMode="gray">
          <a:xfrm>
            <a:off x="6629400" y="1752600"/>
            <a:ext cx="5105400" cy="2514600"/>
          </a:xfrm>
          <a:prstGeom prst="rect">
            <a:avLst/>
          </a:prstGeom>
        </p:spPr>
        <p:txBody>
          <a:bodyPr vert="horz" lIns="91440" tIns="45720" rIns="91440" bIns="45720" rtlCol="0" anchor="ctr">
            <a:noAutofit/>
          </a:bodyPr>
          <a:lstStyle>
            <a:lvl1pPr algn="l" defTabSz="457200" rtl="0" eaLnBrk="1" latinLnBrk="0" hangingPunct="1">
              <a:spcBef>
                <a:spcPct val="0"/>
              </a:spcBef>
              <a:buNone/>
              <a:defRPr sz="4000" b="0" i="0" kern="1200" cap="none">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nSpc>
                <a:spcPct val="150000"/>
              </a:lnSpc>
            </a:pPr>
            <a:r>
              <a:rPr lang="en-US" dirty="0">
                <a:solidFill>
                  <a:srgbClr val="545454"/>
                </a:solidFill>
              </a:rPr>
              <a:t>Research Section 3</a:t>
            </a:r>
          </a:p>
          <a:p>
            <a:pPr algn="just">
              <a:lnSpc>
                <a:spcPct val="150000"/>
              </a:lnSpc>
            </a:pPr>
            <a:r>
              <a:rPr lang="en-US" sz="2000" dirty="0">
                <a:solidFill>
                  <a:srgbClr val="545454"/>
                </a:solidFill>
              </a:rPr>
              <a:t>Track client meetings and document meeting content using voice to text conversion.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19200" y="1143000"/>
            <a:ext cx="1984248" cy="1810445"/>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1505688183"/>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4">
            <a:extLst>
              <a:ext uri="{FF2B5EF4-FFF2-40B4-BE49-F238E27FC236}">
                <a16:creationId xmlns:a16="http://schemas.microsoft.com/office/drawing/2014/main" id="{35E8883F-180F-41FF-B53F-EF49BD9568CA}"/>
              </a:ext>
            </a:extLst>
          </p:cNvPr>
          <p:cNvSpPr>
            <a:spLocks noGrp="1"/>
          </p:cNvSpPr>
          <p:nvPr>
            <p:ph type="title"/>
          </p:nvPr>
        </p:nvSpPr>
        <p:spPr>
          <a:xfrm>
            <a:off x="1154954" y="2677645"/>
            <a:ext cx="4351025" cy="2283824"/>
          </a:xfrm>
        </p:spPr>
        <p:txBody>
          <a:bodyPr/>
          <a:lstStyle/>
          <a:p>
            <a:r>
              <a:rPr lang="en-US" dirty="0"/>
              <a:t>Introduction</a:t>
            </a:r>
          </a:p>
        </p:txBody>
      </p:sp>
      <p:sp>
        <p:nvSpPr>
          <p:cNvPr id="5" name="Text Placeholder 5">
            <a:extLst>
              <a:ext uri="{FF2B5EF4-FFF2-40B4-BE49-F238E27FC236}">
                <a16:creationId xmlns:a16="http://schemas.microsoft.com/office/drawing/2014/main" id="{1A53AEB1-B06A-4385-9D7D-63D45599F0F2}"/>
              </a:ext>
            </a:extLst>
          </p:cNvPr>
          <p:cNvSpPr>
            <a:spLocks noGrp="1"/>
          </p:cNvSpPr>
          <p:nvPr>
            <p:ph type="body" idx="1"/>
          </p:nvPr>
        </p:nvSpPr>
        <p:spPr>
          <a:xfrm>
            <a:off x="6629400" y="1295400"/>
            <a:ext cx="4495800" cy="5029200"/>
          </a:xfrm>
        </p:spPr>
        <p:txBody>
          <a:bodyPr>
            <a:normAutofit/>
          </a:bodyPr>
          <a:lstStyle/>
          <a:p>
            <a:pPr marL="342900" indent="-342900">
              <a:buFont typeface="Arial" panose="020B0604020202020204" pitchFamily="34" charset="0"/>
              <a:buChar char="•"/>
            </a:pPr>
            <a:r>
              <a:rPr lang="en-US" dirty="0">
                <a:solidFill>
                  <a:srgbClr val="E17509"/>
                </a:solidFill>
              </a:rPr>
              <a:t>Research </a:t>
            </a:r>
            <a:r>
              <a:rPr lang="en-US" dirty="0" smtClean="0">
                <a:solidFill>
                  <a:srgbClr val="E17509"/>
                </a:solidFill>
              </a:rPr>
              <a:t>Question</a:t>
            </a:r>
            <a:endParaRPr lang="en-US" dirty="0">
              <a:solidFill>
                <a:srgbClr val="E17509"/>
              </a:solidFill>
            </a:endParaRPr>
          </a:p>
          <a:p>
            <a:pPr marL="342900" indent="-342900">
              <a:buFont typeface="Arial" panose="020B0604020202020204" pitchFamily="34" charset="0"/>
              <a:buChar char="•"/>
            </a:pPr>
            <a:r>
              <a:rPr lang="en-US" dirty="0">
                <a:solidFill>
                  <a:srgbClr val="E17509"/>
                </a:solidFill>
              </a:rPr>
              <a:t>Existing Researches &amp; solutions</a:t>
            </a:r>
          </a:p>
          <a:p>
            <a:pPr marL="342900" indent="-342900">
              <a:buFont typeface="Arial" panose="020B0604020202020204" pitchFamily="34" charset="0"/>
              <a:buChar char="•"/>
            </a:pPr>
            <a:r>
              <a:rPr lang="en-US" dirty="0">
                <a:solidFill>
                  <a:srgbClr val="E17509"/>
                </a:solidFill>
              </a:rPr>
              <a:t>Research Gap</a:t>
            </a:r>
          </a:p>
          <a:p>
            <a:pPr marL="342900" indent="-342900">
              <a:buFont typeface="Arial" panose="020B0604020202020204" pitchFamily="34" charset="0"/>
              <a:buChar char="•"/>
            </a:pPr>
            <a:r>
              <a:rPr lang="en-US" dirty="0" smtClean="0">
                <a:solidFill>
                  <a:srgbClr val="E17509"/>
                </a:solidFill>
              </a:rPr>
              <a:t>Objectives</a:t>
            </a:r>
            <a:endParaRPr lang="en-US" dirty="0">
              <a:solidFill>
                <a:srgbClr val="E17509"/>
              </a:solidFill>
            </a:endParaRPr>
          </a:p>
        </p:txBody>
      </p:sp>
    </p:spTree>
    <p:extLst>
      <p:ext uri="{BB962C8B-B14F-4D97-AF65-F5344CB8AC3E}">
        <p14:creationId xmlns:p14="http://schemas.microsoft.com/office/powerpoint/2010/main" val="598990676"/>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p:txBody>
          <a:bodyPr/>
          <a:lstStyle/>
          <a:p>
            <a:r>
              <a:rPr lang="en-US" dirty="0"/>
              <a:t>Research </a:t>
            </a:r>
            <a:r>
              <a:rPr lang="en-US" dirty="0" smtClean="0"/>
              <a:t>Question</a:t>
            </a:r>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67800" y="4103018"/>
            <a:ext cx="2625677" cy="1946090"/>
          </a:xfrm>
          <a:prstGeom prst="rect">
            <a:avLst/>
          </a:prstGeom>
        </p:spPr>
      </p:pic>
      <p:sp>
        <p:nvSpPr>
          <p:cNvPr id="7" name="Content Placeholder 5">
            <a:extLst>
              <a:ext uri="{FF2B5EF4-FFF2-40B4-BE49-F238E27FC236}">
                <a16:creationId xmlns:a16="http://schemas.microsoft.com/office/drawing/2014/main" id="{F7E461F4-E6D8-4801-94AA-9B72FC99FFED}"/>
              </a:ext>
            </a:extLst>
          </p:cNvPr>
          <p:cNvSpPr txBox="1">
            <a:spLocks/>
          </p:cNvSpPr>
          <p:nvPr/>
        </p:nvSpPr>
        <p:spPr>
          <a:xfrm>
            <a:off x="1154954" y="2603500"/>
            <a:ext cx="7989045" cy="3416300"/>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r>
              <a:rPr lang="en-US" dirty="0" smtClean="0"/>
              <a:t>Can Students remember all the client requirements? Or what they communicated with the client?</a:t>
            </a:r>
          </a:p>
          <a:p>
            <a:r>
              <a:rPr lang="en-US" dirty="0" smtClean="0"/>
              <a:t>Are there any existing systems for this research part?</a:t>
            </a:r>
          </a:p>
          <a:p>
            <a:r>
              <a:rPr lang="en-US" dirty="0" smtClean="0"/>
              <a:t>Are students need to take notes in a meeting? Or Are Students need to remember all the details from the client meeting? </a:t>
            </a:r>
          </a:p>
          <a:p>
            <a:r>
              <a:rPr lang="en-US" dirty="0" smtClean="0"/>
              <a:t>Can the client can track the project progress? And Can the client blame for the project coordinators for any failures? </a:t>
            </a:r>
            <a:endParaRPr lang="en-US" dirty="0">
              <a:highlight>
                <a:srgbClr val="FFFF00"/>
              </a:highlight>
            </a:endParaRPr>
          </a:p>
        </p:txBody>
      </p:sp>
    </p:spTree>
    <p:extLst>
      <p:ext uri="{BB962C8B-B14F-4D97-AF65-F5344CB8AC3E}">
        <p14:creationId xmlns:p14="http://schemas.microsoft.com/office/powerpoint/2010/main" val="362853171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p:txBody>
          <a:bodyPr/>
          <a:lstStyle/>
          <a:p>
            <a:r>
              <a:rPr lang="en-US" dirty="0" smtClean="0"/>
              <a:t>Existing Researches &amp; Solutions</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561645638"/>
              </p:ext>
            </p:extLst>
          </p:nvPr>
        </p:nvGraphicFramePr>
        <p:xfrm>
          <a:off x="914400" y="2438400"/>
          <a:ext cx="10363200" cy="3175000"/>
        </p:xfrm>
        <a:graphic>
          <a:graphicData uri="http://schemas.openxmlformats.org/drawingml/2006/table">
            <a:tbl>
              <a:tblPr firstRow="1" bandRow="1">
                <a:tableStyleId>{5C22544A-7EE6-4342-B048-85BDC9FD1C3A}</a:tableStyleId>
              </a:tblPr>
              <a:tblGrid>
                <a:gridCol w="4038600">
                  <a:extLst>
                    <a:ext uri="{9D8B030D-6E8A-4147-A177-3AD203B41FA5}">
                      <a16:colId xmlns:a16="http://schemas.microsoft.com/office/drawing/2014/main" val="1668957624"/>
                    </a:ext>
                  </a:extLst>
                </a:gridCol>
                <a:gridCol w="3810000">
                  <a:extLst>
                    <a:ext uri="{9D8B030D-6E8A-4147-A177-3AD203B41FA5}">
                      <a16:colId xmlns:a16="http://schemas.microsoft.com/office/drawing/2014/main" val="962482276"/>
                    </a:ext>
                  </a:extLst>
                </a:gridCol>
                <a:gridCol w="2514600">
                  <a:extLst>
                    <a:ext uri="{9D8B030D-6E8A-4147-A177-3AD203B41FA5}">
                      <a16:colId xmlns:a16="http://schemas.microsoft.com/office/drawing/2014/main" val="3448043177"/>
                    </a:ext>
                  </a:extLst>
                </a:gridCol>
              </a:tblGrid>
              <a:tr h="370840">
                <a:tc>
                  <a:txBody>
                    <a:bodyPr/>
                    <a:lstStyle/>
                    <a:p>
                      <a:r>
                        <a:rPr lang="en-US" dirty="0" smtClean="0"/>
                        <a:t>Topic</a:t>
                      </a:r>
                      <a:endParaRPr lang="en-US" dirty="0"/>
                    </a:p>
                  </a:txBody>
                  <a:tcPr/>
                </a:tc>
                <a:tc>
                  <a:txBody>
                    <a:bodyPr/>
                    <a:lstStyle/>
                    <a:p>
                      <a:r>
                        <a:rPr lang="en-US" dirty="0" smtClean="0"/>
                        <a:t>Author</a:t>
                      </a:r>
                      <a:endParaRPr lang="en-US" dirty="0"/>
                    </a:p>
                  </a:txBody>
                  <a:tcPr/>
                </a:tc>
                <a:tc>
                  <a:txBody>
                    <a:bodyPr/>
                    <a:lstStyle/>
                    <a:p>
                      <a:r>
                        <a:rPr lang="en-US" dirty="0" smtClean="0"/>
                        <a:t>Year</a:t>
                      </a:r>
                      <a:endParaRPr lang="en-US" dirty="0"/>
                    </a:p>
                  </a:txBody>
                  <a:tcPr/>
                </a:tc>
                <a:extLst>
                  <a:ext uri="{0D108BD9-81ED-4DB2-BD59-A6C34878D82A}">
                    <a16:rowId xmlns:a16="http://schemas.microsoft.com/office/drawing/2014/main" val="140204825"/>
                  </a:ext>
                </a:extLst>
              </a:tr>
              <a:tr h="370840">
                <a:tc>
                  <a:txBody>
                    <a:bodyPr/>
                    <a:lstStyle/>
                    <a:p>
                      <a:r>
                        <a:rPr lang="en-US" sz="1600" kern="1200" dirty="0" smtClean="0">
                          <a:solidFill>
                            <a:schemeClr val="dk1"/>
                          </a:solidFill>
                          <a:effectLst/>
                          <a:latin typeface="+mn-lt"/>
                          <a:ea typeface="+mn-ea"/>
                          <a:cs typeface="+mn-cs"/>
                        </a:rPr>
                        <a:t>An Introduction to Face Recognition Technology</a:t>
                      </a:r>
                      <a:endParaRPr lang="en-US" sz="1600" dirty="0"/>
                    </a:p>
                  </a:txBody>
                  <a:tcPr/>
                </a:tc>
                <a:tc>
                  <a:txBody>
                    <a:bodyPr/>
                    <a:lstStyle/>
                    <a:p>
                      <a:r>
                        <a:rPr lang="en-US" sz="1600" kern="1200" dirty="0" smtClean="0">
                          <a:solidFill>
                            <a:schemeClr val="dk1"/>
                          </a:solidFill>
                          <a:effectLst/>
                          <a:latin typeface="+mn-lt"/>
                          <a:ea typeface="+mn-ea"/>
                          <a:cs typeface="+mn-cs"/>
                        </a:rPr>
                        <a:t>Shang-Hung Lin</a:t>
                      </a:r>
                      <a:endParaRPr lang="en-US" sz="1600" dirty="0"/>
                    </a:p>
                  </a:txBody>
                  <a:tcPr/>
                </a:tc>
                <a:tc>
                  <a:txBody>
                    <a:bodyPr/>
                    <a:lstStyle/>
                    <a:p>
                      <a:r>
                        <a:rPr lang="en-US" sz="1600" dirty="0" smtClean="0"/>
                        <a:t>2000</a:t>
                      </a:r>
                      <a:endParaRPr lang="en-US" sz="1600" dirty="0"/>
                    </a:p>
                  </a:txBody>
                  <a:tcPr/>
                </a:tc>
                <a:extLst>
                  <a:ext uri="{0D108BD9-81ED-4DB2-BD59-A6C34878D82A}">
                    <a16:rowId xmlns:a16="http://schemas.microsoft.com/office/drawing/2014/main" val="2779460798"/>
                  </a:ext>
                </a:extLst>
              </a:tr>
              <a:tr h="370840">
                <a:tc>
                  <a:txBody>
                    <a:bodyPr/>
                    <a:lstStyle/>
                    <a:p>
                      <a:r>
                        <a:rPr lang="en-US" sz="1600" kern="1200" dirty="0" smtClean="0">
                          <a:solidFill>
                            <a:schemeClr val="dk1"/>
                          </a:solidFill>
                          <a:effectLst/>
                          <a:latin typeface="+mn-lt"/>
                          <a:ea typeface="+mn-ea"/>
                          <a:cs typeface="+mn-cs"/>
                        </a:rPr>
                        <a:t>Face recognition methods and applications</a:t>
                      </a:r>
                      <a:endParaRPr lang="en-US" sz="1600" dirty="0"/>
                    </a:p>
                  </a:txBody>
                  <a:tcPr/>
                </a:tc>
                <a:tc>
                  <a:txBody>
                    <a:bodyPr/>
                    <a:lstStyle/>
                    <a:p>
                      <a:r>
                        <a:rPr lang="en-US" sz="1600" kern="1200" dirty="0" smtClean="0">
                          <a:solidFill>
                            <a:schemeClr val="dk1"/>
                          </a:solidFill>
                          <a:effectLst/>
                          <a:latin typeface="+mn-lt"/>
                          <a:ea typeface="+mn-ea"/>
                          <a:cs typeface="+mn-cs"/>
                        </a:rPr>
                        <a:t>Cornell University</a:t>
                      </a:r>
                      <a:endParaRPr lang="en-US" sz="1600" dirty="0"/>
                    </a:p>
                  </a:txBody>
                  <a:tcPr/>
                </a:tc>
                <a:tc>
                  <a:txBody>
                    <a:bodyPr/>
                    <a:lstStyle/>
                    <a:p>
                      <a:r>
                        <a:rPr lang="en-US" sz="1600" dirty="0" smtClean="0"/>
                        <a:t>2014</a:t>
                      </a:r>
                      <a:endParaRPr lang="en-US" sz="1600" dirty="0"/>
                    </a:p>
                  </a:txBody>
                  <a:tcPr/>
                </a:tc>
                <a:extLst>
                  <a:ext uri="{0D108BD9-81ED-4DB2-BD59-A6C34878D82A}">
                    <a16:rowId xmlns:a16="http://schemas.microsoft.com/office/drawing/2014/main" val="3494309081"/>
                  </a:ext>
                </a:extLst>
              </a:tr>
              <a:tr h="37084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600" kern="1200" dirty="0" smtClean="0">
                          <a:solidFill>
                            <a:schemeClr val="dk1"/>
                          </a:solidFill>
                          <a:effectLst/>
                          <a:latin typeface="+mn-lt"/>
                          <a:ea typeface="+mn-ea"/>
                          <a:cs typeface="+mn-cs"/>
                        </a:rPr>
                        <a:t>Voice Identification Using Classification Algorithms</a:t>
                      </a:r>
                      <a:endParaRPr lang="en-US" sz="1600"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600" kern="1200" dirty="0" err="1" smtClean="0">
                          <a:solidFill>
                            <a:schemeClr val="dk1"/>
                          </a:solidFill>
                          <a:effectLst/>
                          <a:latin typeface="+mn-lt"/>
                          <a:ea typeface="+mn-ea"/>
                          <a:cs typeface="+mn-cs"/>
                        </a:rPr>
                        <a:t>Orken</a:t>
                      </a:r>
                      <a:r>
                        <a:rPr lang="en-US" sz="1600" kern="1200" dirty="0" smtClean="0">
                          <a:solidFill>
                            <a:schemeClr val="dk1"/>
                          </a:solidFill>
                          <a:effectLst/>
                          <a:latin typeface="+mn-lt"/>
                          <a:ea typeface="+mn-ea"/>
                          <a:cs typeface="+mn-cs"/>
                        </a:rPr>
                        <a:t> </a:t>
                      </a:r>
                      <a:r>
                        <a:rPr lang="en-US" sz="1600" kern="1200" dirty="0" err="1" smtClean="0">
                          <a:solidFill>
                            <a:schemeClr val="dk1"/>
                          </a:solidFill>
                          <a:effectLst/>
                          <a:latin typeface="+mn-lt"/>
                          <a:ea typeface="+mn-ea"/>
                          <a:cs typeface="+mn-cs"/>
                        </a:rPr>
                        <a:t>Mamyrbayew</a:t>
                      </a:r>
                      <a:r>
                        <a:rPr lang="en-US" sz="1600" kern="1200" dirty="0" smtClean="0">
                          <a:solidFill>
                            <a:schemeClr val="dk1"/>
                          </a:solidFill>
                          <a:effectLst/>
                          <a:latin typeface="+mn-lt"/>
                          <a:ea typeface="+mn-ea"/>
                          <a:cs typeface="+mn-cs"/>
                        </a:rPr>
                        <a:t>, </a:t>
                      </a:r>
                      <a:r>
                        <a:rPr lang="en-US" sz="1600" kern="1200" dirty="0" err="1" smtClean="0">
                          <a:solidFill>
                            <a:schemeClr val="dk1"/>
                          </a:solidFill>
                          <a:effectLst/>
                          <a:latin typeface="+mn-lt"/>
                          <a:ea typeface="+mn-ea"/>
                          <a:cs typeface="+mn-cs"/>
                        </a:rPr>
                        <a:t>Nurbapa</a:t>
                      </a:r>
                      <a:r>
                        <a:rPr lang="en-US" sz="1600" kern="1200" dirty="0" smtClean="0">
                          <a:solidFill>
                            <a:schemeClr val="dk1"/>
                          </a:solidFill>
                          <a:effectLst/>
                          <a:latin typeface="+mn-lt"/>
                          <a:ea typeface="+mn-ea"/>
                          <a:cs typeface="+mn-cs"/>
                        </a:rPr>
                        <a:t> </a:t>
                      </a:r>
                      <a:r>
                        <a:rPr lang="en-US" sz="1600" kern="1200" dirty="0" err="1" smtClean="0">
                          <a:solidFill>
                            <a:schemeClr val="dk1"/>
                          </a:solidFill>
                          <a:effectLst/>
                          <a:latin typeface="+mn-lt"/>
                          <a:ea typeface="+mn-ea"/>
                          <a:cs typeface="+mn-cs"/>
                        </a:rPr>
                        <a:t>Mekebayev</a:t>
                      </a:r>
                      <a:r>
                        <a:rPr lang="en-US" sz="1600" kern="1200" dirty="0" smtClean="0">
                          <a:solidFill>
                            <a:schemeClr val="dk1"/>
                          </a:solidFill>
                          <a:effectLst/>
                          <a:latin typeface="+mn-lt"/>
                          <a:ea typeface="+mn-ea"/>
                          <a:cs typeface="+mn-cs"/>
                        </a:rPr>
                        <a:t>, </a:t>
                      </a:r>
                      <a:r>
                        <a:rPr lang="en-US" sz="1600" kern="1200" dirty="0" err="1" smtClean="0">
                          <a:solidFill>
                            <a:schemeClr val="dk1"/>
                          </a:solidFill>
                          <a:effectLst/>
                          <a:latin typeface="+mn-lt"/>
                          <a:ea typeface="+mn-ea"/>
                          <a:cs typeface="+mn-cs"/>
                        </a:rPr>
                        <a:t>Mussa</a:t>
                      </a:r>
                      <a:r>
                        <a:rPr lang="en-US" sz="1600" kern="1200" dirty="0" smtClean="0">
                          <a:solidFill>
                            <a:schemeClr val="dk1"/>
                          </a:solidFill>
                          <a:effectLst/>
                          <a:latin typeface="+mn-lt"/>
                          <a:ea typeface="+mn-ea"/>
                          <a:cs typeface="+mn-cs"/>
                        </a:rPr>
                        <a:t> </a:t>
                      </a:r>
                      <a:r>
                        <a:rPr lang="en-US" sz="1600" kern="1200" dirty="0" err="1" smtClean="0">
                          <a:solidFill>
                            <a:schemeClr val="dk1"/>
                          </a:solidFill>
                          <a:effectLst/>
                          <a:latin typeface="+mn-lt"/>
                          <a:ea typeface="+mn-ea"/>
                          <a:cs typeface="+mn-cs"/>
                        </a:rPr>
                        <a:t>Turdalyuly</a:t>
                      </a:r>
                      <a:r>
                        <a:rPr lang="en-US" sz="1600" kern="1200" dirty="0" smtClean="0">
                          <a:solidFill>
                            <a:schemeClr val="dk1"/>
                          </a:solidFill>
                          <a:effectLst/>
                          <a:latin typeface="+mn-lt"/>
                          <a:ea typeface="+mn-ea"/>
                          <a:cs typeface="+mn-cs"/>
                        </a:rPr>
                        <a:t>, </a:t>
                      </a:r>
                      <a:r>
                        <a:rPr lang="en-US" sz="1600" kern="1200" dirty="0" err="1" smtClean="0">
                          <a:solidFill>
                            <a:schemeClr val="dk1"/>
                          </a:solidFill>
                          <a:effectLst/>
                          <a:latin typeface="+mn-lt"/>
                          <a:ea typeface="+mn-ea"/>
                          <a:cs typeface="+mn-cs"/>
                        </a:rPr>
                        <a:t>Nurzhamal</a:t>
                      </a:r>
                      <a:r>
                        <a:rPr lang="en-US" sz="1600" kern="1200" dirty="0" smtClean="0">
                          <a:solidFill>
                            <a:schemeClr val="dk1"/>
                          </a:solidFill>
                          <a:effectLst/>
                          <a:latin typeface="+mn-lt"/>
                          <a:ea typeface="+mn-ea"/>
                          <a:cs typeface="+mn-cs"/>
                        </a:rPr>
                        <a:t> </a:t>
                      </a:r>
                      <a:r>
                        <a:rPr lang="en-US" sz="1600" kern="1200" dirty="0" err="1" smtClean="0">
                          <a:solidFill>
                            <a:schemeClr val="dk1"/>
                          </a:solidFill>
                          <a:effectLst/>
                          <a:latin typeface="+mn-lt"/>
                          <a:ea typeface="+mn-ea"/>
                          <a:cs typeface="+mn-cs"/>
                        </a:rPr>
                        <a:t>Oshanova</a:t>
                      </a:r>
                      <a:r>
                        <a:rPr lang="en-US" sz="1600" kern="1200" dirty="0" smtClean="0">
                          <a:solidFill>
                            <a:schemeClr val="dk1"/>
                          </a:solidFill>
                          <a:effectLst/>
                          <a:latin typeface="+mn-lt"/>
                          <a:ea typeface="+mn-ea"/>
                          <a:cs typeface="+mn-cs"/>
                        </a:rPr>
                        <a:t>, </a:t>
                      </a:r>
                      <a:r>
                        <a:rPr lang="en-US" sz="1600" kern="1200" dirty="0" err="1" smtClean="0">
                          <a:solidFill>
                            <a:schemeClr val="dk1"/>
                          </a:solidFill>
                          <a:effectLst/>
                          <a:latin typeface="+mn-lt"/>
                          <a:ea typeface="+mn-ea"/>
                          <a:cs typeface="+mn-cs"/>
                        </a:rPr>
                        <a:t>Tolga</a:t>
                      </a:r>
                      <a:r>
                        <a:rPr lang="en-US" sz="1600" kern="1200" dirty="0" smtClean="0">
                          <a:solidFill>
                            <a:schemeClr val="dk1"/>
                          </a:solidFill>
                          <a:effectLst/>
                          <a:latin typeface="+mn-lt"/>
                          <a:ea typeface="+mn-ea"/>
                          <a:cs typeface="+mn-cs"/>
                        </a:rPr>
                        <a:t> </a:t>
                      </a:r>
                      <a:r>
                        <a:rPr lang="en-US" sz="1600" kern="1200" dirty="0" err="1" smtClean="0">
                          <a:solidFill>
                            <a:schemeClr val="dk1"/>
                          </a:solidFill>
                          <a:effectLst/>
                          <a:latin typeface="+mn-lt"/>
                          <a:ea typeface="+mn-ea"/>
                          <a:cs typeface="+mn-cs"/>
                        </a:rPr>
                        <a:t>Ishsan</a:t>
                      </a:r>
                      <a:r>
                        <a:rPr lang="en-US" sz="1600" kern="1200" dirty="0" smtClean="0">
                          <a:solidFill>
                            <a:schemeClr val="dk1"/>
                          </a:solidFill>
                          <a:effectLst/>
                          <a:latin typeface="+mn-lt"/>
                          <a:ea typeface="+mn-ea"/>
                          <a:cs typeface="+mn-cs"/>
                        </a:rPr>
                        <a:t> </a:t>
                      </a:r>
                      <a:r>
                        <a:rPr lang="en-US" sz="1600" kern="1200" dirty="0" err="1" smtClean="0">
                          <a:solidFill>
                            <a:schemeClr val="dk1"/>
                          </a:solidFill>
                          <a:effectLst/>
                          <a:latin typeface="+mn-lt"/>
                          <a:ea typeface="+mn-ea"/>
                          <a:cs typeface="+mn-cs"/>
                        </a:rPr>
                        <a:t>Medeni</a:t>
                      </a:r>
                      <a:r>
                        <a:rPr lang="en-US" sz="1600" kern="1200" dirty="0" smtClean="0">
                          <a:solidFill>
                            <a:schemeClr val="dk1"/>
                          </a:solidFill>
                          <a:effectLst/>
                          <a:latin typeface="+mn-lt"/>
                          <a:ea typeface="+mn-ea"/>
                          <a:cs typeface="+mn-cs"/>
                        </a:rPr>
                        <a:t> and </a:t>
                      </a:r>
                      <a:r>
                        <a:rPr lang="en-US" sz="1600" kern="1200" dirty="0" err="1" smtClean="0">
                          <a:solidFill>
                            <a:schemeClr val="dk1"/>
                          </a:solidFill>
                          <a:effectLst/>
                          <a:latin typeface="+mn-lt"/>
                          <a:ea typeface="+mn-ea"/>
                          <a:cs typeface="+mn-cs"/>
                        </a:rPr>
                        <a:t>Aigerim</a:t>
                      </a:r>
                      <a:r>
                        <a:rPr lang="en-US" sz="1600" kern="1200" dirty="0" smtClean="0">
                          <a:solidFill>
                            <a:schemeClr val="dk1"/>
                          </a:solidFill>
                          <a:effectLst/>
                          <a:latin typeface="+mn-lt"/>
                          <a:ea typeface="+mn-ea"/>
                          <a:cs typeface="+mn-cs"/>
                        </a:rPr>
                        <a:t> </a:t>
                      </a:r>
                      <a:r>
                        <a:rPr lang="en-US" sz="1600" kern="1200" dirty="0" err="1" smtClean="0">
                          <a:solidFill>
                            <a:schemeClr val="dk1"/>
                          </a:solidFill>
                          <a:effectLst/>
                          <a:latin typeface="+mn-lt"/>
                          <a:ea typeface="+mn-ea"/>
                          <a:cs typeface="+mn-cs"/>
                        </a:rPr>
                        <a:t>Yessentay</a:t>
                      </a:r>
                      <a:endParaRPr lang="en-US" sz="1600" dirty="0">
                        <a:solidFill>
                          <a:schemeClr val="tx1"/>
                        </a:solidFill>
                      </a:endParaRP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600" kern="1200" dirty="0" smtClean="0">
                          <a:solidFill>
                            <a:schemeClr val="dk1"/>
                          </a:solidFill>
                          <a:effectLst/>
                          <a:latin typeface="+mn-lt"/>
                          <a:ea typeface="+mn-ea"/>
                          <a:cs typeface="+mn-cs"/>
                        </a:rPr>
                        <a:t>2019</a:t>
                      </a:r>
                      <a:endParaRPr lang="en-US" sz="1600" dirty="0"/>
                    </a:p>
                  </a:txBody>
                  <a:tcPr/>
                </a:tc>
                <a:extLst>
                  <a:ext uri="{0D108BD9-81ED-4DB2-BD59-A6C34878D82A}">
                    <a16:rowId xmlns:a16="http://schemas.microsoft.com/office/drawing/2014/main" val="3003267853"/>
                  </a:ext>
                </a:extLst>
              </a:tr>
              <a:tr h="370840">
                <a:tc>
                  <a:txBody>
                    <a:bodyPr/>
                    <a:lstStyle/>
                    <a:p>
                      <a:r>
                        <a:rPr lang="en-US" sz="1600" kern="1200" dirty="0" smtClean="0">
                          <a:solidFill>
                            <a:schemeClr val="dk1"/>
                          </a:solidFill>
                          <a:effectLst/>
                          <a:latin typeface="+mn-lt"/>
                          <a:ea typeface="+mn-ea"/>
                          <a:cs typeface="+mn-cs"/>
                        </a:rPr>
                        <a:t>Overview of the Speech Recognition Technology</a:t>
                      </a:r>
                      <a:endParaRPr lang="en-US" sz="1600" dirty="0"/>
                    </a:p>
                  </a:txBody>
                  <a:tcPr/>
                </a:tc>
                <a:tc>
                  <a:txBody>
                    <a:bodyPr/>
                    <a:lstStyle/>
                    <a:p>
                      <a:r>
                        <a:rPr lang="en-US" sz="1600" kern="1200" dirty="0" smtClean="0">
                          <a:solidFill>
                            <a:schemeClr val="dk1"/>
                          </a:solidFill>
                          <a:effectLst/>
                          <a:latin typeface="+mn-lt"/>
                          <a:ea typeface="+mn-ea"/>
                          <a:cs typeface="+mn-cs"/>
                        </a:rPr>
                        <a:t>IEEE</a:t>
                      </a:r>
                      <a:endParaRPr lang="en-US" sz="1600"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600" kern="1200" dirty="0" smtClean="0">
                          <a:solidFill>
                            <a:schemeClr val="dk1"/>
                          </a:solidFill>
                          <a:effectLst/>
                          <a:latin typeface="+mn-lt"/>
                          <a:ea typeface="+mn-ea"/>
                          <a:cs typeface="+mn-cs"/>
                        </a:rPr>
                        <a:t>2012 </a:t>
                      </a:r>
                      <a:endParaRPr lang="en-US" sz="1600" dirty="0" smtClean="0"/>
                    </a:p>
                    <a:p>
                      <a:endParaRPr lang="en-US" sz="1600" dirty="0"/>
                    </a:p>
                  </a:txBody>
                  <a:tcPr/>
                </a:tc>
                <a:extLst>
                  <a:ext uri="{0D108BD9-81ED-4DB2-BD59-A6C34878D82A}">
                    <a16:rowId xmlns:a16="http://schemas.microsoft.com/office/drawing/2014/main" val="897636284"/>
                  </a:ext>
                </a:extLst>
              </a:tr>
            </a:tbl>
          </a:graphicData>
        </a:graphic>
      </p:graphicFrame>
    </p:spTree>
    <p:extLst>
      <p:ext uri="{BB962C8B-B14F-4D97-AF65-F5344CB8AC3E}">
        <p14:creationId xmlns:p14="http://schemas.microsoft.com/office/powerpoint/2010/main" val="9473872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Research Question</a:t>
            </a:r>
            <a:endParaRPr lang="en-US" dirty="0"/>
          </a:p>
        </p:txBody>
      </p:sp>
      <p:sp>
        <p:nvSpPr>
          <p:cNvPr id="3" name="Content Placeholder 2"/>
          <p:cNvSpPr>
            <a:spLocks noGrp="1"/>
          </p:cNvSpPr>
          <p:nvPr>
            <p:ph idx="1"/>
          </p:nvPr>
        </p:nvSpPr>
        <p:spPr/>
        <p:txBody>
          <a:bodyPr/>
          <a:lstStyle/>
          <a:p>
            <a:r>
              <a:rPr lang="en-US" dirty="0" smtClean="0"/>
              <a:t>Is there a way to help students to find client projects?</a:t>
            </a:r>
          </a:p>
          <a:p>
            <a:r>
              <a:rPr lang="en-US" dirty="0" smtClean="0"/>
              <a:t>Since the version controlling is playing a major role in industry, how can we motivate students to use version controlling for their products?</a:t>
            </a:r>
          </a:p>
          <a:p>
            <a:r>
              <a:rPr lang="en-US" dirty="0" smtClean="0"/>
              <a:t>Is it effective to create student groups systematically for the projects?</a:t>
            </a:r>
          </a:p>
          <a:p>
            <a:r>
              <a:rPr lang="en-US" dirty="0" smtClean="0"/>
              <a:t>Will be the grading system accurate if students themselves give feedbacks about their team mates?</a:t>
            </a:r>
          </a:p>
        </p:txBody>
      </p:sp>
    </p:spTree>
    <p:extLst>
      <p:ext uri="{BB962C8B-B14F-4D97-AF65-F5344CB8AC3E}">
        <p14:creationId xmlns:p14="http://schemas.microsoft.com/office/powerpoint/2010/main" val="264478779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p:txBody>
          <a:bodyPr/>
          <a:lstStyle/>
          <a:p>
            <a:r>
              <a:rPr lang="en-US" dirty="0"/>
              <a:t>Research Gap</a:t>
            </a:r>
          </a:p>
        </p:txBody>
      </p:sp>
      <p:sp>
        <p:nvSpPr>
          <p:cNvPr id="6" name="Content Placeholder 5">
            <a:extLst>
              <a:ext uri="{FF2B5EF4-FFF2-40B4-BE49-F238E27FC236}">
                <a16:creationId xmlns:a16="http://schemas.microsoft.com/office/drawing/2014/main" id="{F7E461F4-E6D8-4801-94AA-9B72FC99FFED}"/>
              </a:ext>
            </a:extLst>
          </p:cNvPr>
          <p:cNvSpPr>
            <a:spLocks noGrp="1"/>
          </p:cNvSpPr>
          <p:nvPr>
            <p:ph idx="1"/>
          </p:nvPr>
        </p:nvSpPr>
        <p:spPr/>
        <p:txBody>
          <a:bodyPr/>
          <a:lstStyle/>
          <a:p>
            <a:r>
              <a:rPr lang="en-US" dirty="0"/>
              <a:t>Generate the Final report form the client meetings.</a:t>
            </a:r>
          </a:p>
          <a:p>
            <a:r>
              <a:rPr lang="en-US" dirty="0"/>
              <a:t>Existing systems are  outputting only a result that related to face or speech.</a:t>
            </a:r>
          </a:p>
          <a:p>
            <a:r>
              <a:rPr lang="en-US" dirty="0"/>
              <a:t>Consider about the face recognition, system gives a result related to face expressions. From the Speech recognition, system give some texts related to his or her voice.</a:t>
            </a:r>
          </a:p>
          <a:p>
            <a:r>
              <a:rPr lang="en-US" dirty="0"/>
              <a:t>Generate Report will include speech recognition system’s text report and the face recognition system’s client satisfaction rate.</a:t>
            </a:r>
          </a:p>
        </p:txBody>
      </p:sp>
    </p:spTree>
    <p:extLst>
      <p:ext uri="{BB962C8B-B14F-4D97-AF65-F5344CB8AC3E}">
        <p14:creationId xmlns:p14="http://schemas.microsoft.com/office/powerpoint/2010/main" val="33239500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p:txBody>
          <a:bodyPr/>
          <a:lstStyle/>
          <a:p>
            <a:r>
              <a:rPr lang="en-US" dirty="0"/>
              <a:t>Objectives</a:t>
            </a: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220200" y="3627474"/>
            <a:ext cx="2286000" cy="2392326"/>
          </a:xfrm>
          <a:prstGeom prst="rect">
            <a:avLst/>
          </a:prstGeom>
        </p:spPr>
      </p:pic>
      <p:sp>
        <p:nvSpPr>
          <p:cNvPr id="7" name="Content Placeholder 5">
            <a:extLst>
              <a:ext uri="{FF2B5EF4-FFF2-40B4-BE49-F238E27FC236}">
                <a16:creationId xmlns:a16="http://schemas.microsoft.com/office/drawing/2014/main" id="{F7E461F4-E6D8-4801-94AA-9B72FC99FFED}"/>
              </a:ext>
            </a:extLst>
          </p:cNvPr>
          <p:cNvSpPr>
            <a:spLocks noGrp="1"/>
          </p:cNvSpPr>
          <p:nvPr>
            <p:ph idx="1"/>
          </p:nvPr>
        </p:nvSpPr>
        <p:spPr>
          <a:xfrm>
            <a:off x="1154954" y="2603500"/>
            <a:ext cx="8825659" cy="3416300"/>
          </a:xfrm>
        </p:spPr>
        <p:txBody>
          <a:bodyPr/>
          <a:lstStyle/>
          <a:p>
            <a:r>
              <a:rPr lang="en-US" dirty="0"/>
              <a:t>The main objective is face and speech recognition into auto generated report and a satisfaction rate.</a:t>
            </a:r>
          </a:p>
          <a:p>
            <a:pPr>
              <a:buFont typeface="Courier New" panose="02070309020205020404" pitchFamily="49" charset="0"/>
              <a:buChar char="o"/>
            </a:pPr>
            <a:r>
              <a:rPr lang="en-US" dirty="0"/>
              <a:t>Creating client meeting platform </a:t>
            </a:r>
          </a:p>
          <a:p>
            <a:pPr>
              <a:buFont typeface="Courier New" panose="02070309020205020404" pitchFamily="49" charset="0"/>
              <a:buChar char="o"/>
            </a:pPr>
            <a:r>
              <a:rPr lang="en-US" dirty="0"/>
              <a:t>Client portal which provide facility to propose projects </a:t>
            </a:r>
          </a:p>
          <a:p>
            <a:pPr>
              <a:buFont typeface="Courier New" panose="02070309020205020404" pitchFamily="49" charset="0"/>
              <a:buChar char="o"/>
            </a:pPr>
            <a:r>
              <a:rPr lang="en-US" dirty="0"/>
              <a:t>Suggest Functions for students which inserted by students</a:t>
            </a:r>
            <a:endParaRPr lang="en-US" dirty="0">
              <a:highlight>
                <a:srgbClr val="FFFF00"/>
              </a:highlight>
            </a:endParaRPr>
          </a:p>
        </p:txBody>
      </p:sp>
    </p:spTree>
    <p:extLst>
      <p:ext uri="{BB962C8B-B14F-4D97-AF65-F5344CB8AC3E}">
        <p14:creationId xmlns:p14="http://schemas.microsoft.com/office/powerpoint/2010/main" val="944734904"/>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54792-7952-46F5-A524-88D17703667F}"/>
              </a:ext>
            </a:extLst>
          </p:cNvPr>
          <p:cNvSpPr>
            <a:spLocks noGrp="1"/>
          </p:cNvSpPr>
          <p:nvPr>
            <p:ph type="title"/>
          </p:nvPr>
        </p:nvSpPr>
        <p:spPr/>
        <p:txBody>
          <a:bodyPr/>
          <a:lstStyle/>
          <a:p>
            <a:r>
              <a:rPr lang="en-US" dirty="0"/>
              <a:t>Research Methodology</a:t>
            </a:r>
          </a:p>
        </p:txBody>
      </p:sp>
      <p:sp>
        <p:nvSpPr>
          <p:cNvPr id="3" name="Text Placeholder 2">
            <a:extLst>
              <a:ext uri="{FF2B5EF4-FFF2-40B4-BE49-F238E27FC236}">
                <a16:creationId xmlns:a16="http://schemas.microsoft.com/office/drawing/2014/main" id="{A1CC5A43-472A-4962-B321-659FBD8631E9}"/>
              </a:ext>
            </a:extLst>
          </p:cNvPr>
          <p:cNvSpPr>
            <a:spLocks noGrp="1"/>
          </p:cNvSpPr>
          <p:nvPr>
            <p:ph type="body" idx="1"/>
          </p:nvPr>
        </p:nvSpPr>
        <p:spPr/>
        <p:txBody>
          <a:bodyPr>
            <a:normAutofit lnSpcReduction="10000"/>
          </a:bodyPr>
          <a:lstStyle/>
          <a:p>
            <a:pPr marL="342900" indent="-342900">
              <a:buFont typeface="Arial" panose="020B0604020202020204" pitchFamily="34" charset="0"/>
              <a:buChar char="•"/>
            </a:pPr>
            <a:r>
              <a:rPr lang="en-US" dirty="0"/>
              <a:t>Methodology</a:t>
            </a:r>
          </a:p>
          <a:p>
            <a:pPr marL="342900" indent="-342900">
              <a:buFont typeface="Arial" panose="020B0604020202020204" pitchFamily="34" charset="0"/>
              <a:buChar char="•"/>
            </a:pPr>
            <a:r>
              <a:rPr lang="en-US" dirty="0"/>
              <a:t>System Diagram </a:t>
            </a:r>
          </a:p>
          <a:p>
            <a:pPr marL="342900" indent="-342900">
              <a:buFont typeface="Arial" panose="020B0604020202020204" pitchFamily="34" charset="0"/>
              <a:buChar char="•"/>
            </a:pPr>
            <a:r>
              <a:rPr lang="en-US" dirty="0"/>
              <a:t>Technologies and tools</a:t>
            </a:r>
          </a:p>
          <a:p>
            <a:pPr marL="342900" indent="-342900">
              <a:buFont typeface="Arial" panose="020B0604020202020204" pitchFamily="34" charset="0"/>
              <a:buChar char="•"/>
            </a:pPr>
            <a:r>
              <a:rPr lang="en-US" dirty="0"/>
              <a:t>WBS</a:t>
            </a:r>
          </a:p>
          <a:p>
            <a:pPr marL="342900" indent="-342900">
              <a:buFont typeface="Arial" panose="020B0604020202020204" pitchFamily="34" charset="0"/>
              <a:buChar char="•"/>
            </a:pPr>
            <a:r>
              <a:rPr lang="en-US" dirty="0"/>
              <a:t>Gantt chart</a:t>
            </a:r>
          </a:p>
        </p:txBody>
      </p:sp>
    </p:spTree>
    <p:extLst>
      <p:ext uri="{BB962C8B-B14F-4D97-AF65-F5344CB8AC3E}">
        <p14:creationId xmlns:p14="http://schemas.microsoft.com/office/powerpoint/2010/main" val="2243974337"/>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p:txBody>
          <a:bodyPr/>
          <a:lstStyle/>
          <a:p>
            <a:r>
              <a:rPr lang="en-US" dirty="0"/>
              <a:t>Methodology</a:t>
            </a:r>
          </a:p>
        </p:txBody>
      </p:sp>
      <p:sp>
        <p:nvSpPr>
          <p:cNvPr id="6" name="Content Placeholder 5">
            <a:extLst>
              <a:ext uri="{FF2B5EF4-FFF2-40B4-BE49-F238E27FC236}">
                <a16:creationId xmlns:a16="http://schemas.microsoft.com/office/drawing/2014/main" id="{F7E461F4-E6D8-4801-94AA-9B72FC99FFED}"/>
              </a:ext>
            </a:extLst>
          </p:cNvPr>
          <p:cNvSpPr>
            <a:spLocks noGrp="1"/>
          </p:cNvSpPr>
          <p:nvPr>
            <p:ph idx="1"/>
          </p:nvPr>
        </p:nvSpPr>
        <p:spPr/>
        <p:txBody>
          <a:bodyPr/>
          <a:lstStyle/>
          <a:p>
            <a:r>
              <a:rPr lang="en-US" dirty="0"/>
              <a:t>Project Management System with four users, this part mainly focus the client and student. </a:t>
            </a:r>
          </a:p>
          <a:p>
            <a:r>
              <a:rPr lang="en-US" dirty="0"/>
              <a:t>Client meeting tracking using voice-to-text converter and facial recognition to calculate client satisfaction rate.</a:t>
            </a:r>
          </a:p>
          <a:p>
            <a:r>
              <a:rPr lang="en-US" dirty="0"/>
              <a:t>Student can check the meeting logs anytime. If they missed or forgot anything, they can check the meeting log.</a:t>
            </a:r>
          </a:p>
          <a:p>
            <a:r>
              <a:rPr lang="en-US" dirty="0"/>
              <a:t>Auto generate a report of the meeting and the content. </a:t>
            </a:r>
          </a:p>
        </p:txBody>
      </p:sp>
    </p:spTree>
    <p:extLst>
      <p:ext uri="{BB962C8B-B14F-4D97-AF65-F5344CB8AC3E}">
        <p14:creationId xmlns:p14="http://schemas.microsoft.com/office/powerpoint/2010/main" val="1705987124"/>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4">
            <a:extLst>
              <a:ext uri="{FF2B5EF4-FFF2-40B4-BE49-F238E27FC236}">
                <a16:creationId xmlns:a16="http://schemas.microsoft.com/office/drawing/2014/main" id="{22F6FBBB-4C77-4A4B-BE54-96D3B0DF3BB7}"/>
              </a:ext>
            </a:extLst>
          </p:cNvPr>
          <p:cNvSpPr>
            <a:spLocks noGrp="1"/>
          </p:cNvSpPr>
          <p:nvPr>
            <p:ph type="title"/>
          </p:nvPr>
        </p:nvSpPr>
        <p:spPr>
          <a:xfrm>
            <a:off x="1154954" y="973668"/>
            <a:ext cx="8761413" cy="706964"/>
          </a:xfrm>
        </p:spPr>
        <p:txBody>
          <a:bodyPr/>
          <a:lstStyle/>
          <a:p>
            <a:r>
              <a:rPr lang="en-US" dirty="0"/>
              <a:t>System Diagram</a:t>
            </a:r>
          </a:p>
        </p:txBody>
      </p:sp>
      <p:pic>
        <p:nvPicPr>
          <p:cNvPr id="9" name="Content Placeholder 5"/>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5694203" y="685800"/>
            <a:ext cx="4734767" cy="5782540"/>
          </a:xfrm>
          <a:prstGeom prst="rect">
            <a:avLst/>
          </a:prstGeom>
          <a:ln>
            <a:solidFill>
              <a:schemeClr val="tx1"/>
            </a:solidFill>
          </a:ln>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13457" y="2722689"/>
            <a:ext cx="2244406" cy="4033519"/>
          </a:xfrm>
          <a:prstGeom prst="rect">
            <a:avLst/>
          </a:prstGeom>
        </p:spPr>
      </p:pic>
      <p:sp>
        <p:nvSpPr>
          <p:cNvPr id="11" name="TextBox 10"/>
          <p:cNvSpPr txBox="1"/>
          <p:nvPr/>
        </p:nvSpPr>
        <p:spPr>
          <a:xfrm>
            <a:off x="685800" y="2514600"/>
            <a:ext cx="4495800" cy="2923877"/>
          </a:xfrm>
          <a:prstGeom prst="rect">
            <a:avLst/>
          </a:prstGeom>
          <a:noFill/>
        </p:spPr>
        <p:txBody>
          <a:bodyPr wrap="square" rtlCol="0">
            <a:spAutoFit/>
          </a:bodyPr>
          <a:lstStyle/>
          <a:p>
            <a:pPr marL="342900" indent="-342900" algn="just">
              <a:lnSpc>
                <a:spcPct val="150000"/>
              </a:lnSpc>
              <a:buFont typeface="Wingdings" panose="05000000000000000000" pitchFamily="2" charset="2"/>
              <a:buChar char="v"/>
            </a:pPr>
            <a:r>
              <a:rPr lang="en-US" sz="1600" dirty="0" smtClean="0"/>
              <a:t>Components</a:t>
            </a:r>
            <a:endParaRPr lang="en-US" sz="1600" dirty="0"/>
          </a:p>
          <a:p>
            <a:pPr marL="800100" lvl="1" indent="-342900" algn="just">
              <a:lnSpc>
                <a:spcPct val="150000"/>
              </a:lnSpc>
              <a:buFont typeface="Wingdings" panose="05000000000000000000" pitchFamily="2" charset="2"/>
              <a:buChar char="Ø"/>
            </a:pPr>
            <a:r>
              <a:rPr lang="en-US" sz="1600" dirty="0"/>
              <a:t>AWS Web Server</a:t>
            </a:r>
          </a:p>
          <a:p>
            <a:pPr marL="1257300" lvl="2" indent="-342900" algn="just">
              <a:buFont typeface="Arial" panose="020B0604020202020204" pitchFamily="34" charset="0"/>
              <a:buChar char="•"/>
            </a:pPr>
            <a:r>
              <a:rPr lang="en-US" sz="1600" dirty="0"/>
              <a:t>MySQL Server</a:t>
            </a:r>
          </a:p>
          <a:p>
            <a:pPr marL="1257300" lvl="2" indent="-342900" algn="just">
              <a:buFont typeface="Arial" panose="020B0604020202020204" pitchFamily="34" charset="0"/>
              <a:buChar char="•"/>
            </a:pPr>
            <a:r>
              <a:rPr lang="en-US" sz="1600" dirty="0"/>
              <a:t>Tomcat </a:t>
            </a:r>
            <a:r>
              <a:rPr lang="en-US" sz="1600" dirty="0" smtClean="0"/>
              <a:t>Server</a:t>
            </a:r>
            <a:endParaRPr lang="en-US" sz="1600" dirty="0"/>
          </a:p>
          <a:p>
            <a:pPr marL="800100" lvl="1" indent="-342900" algn="just">
              <a:lnSpc>
                <a:spcPct val="150000"/>
              </a:lnSpc>
              <a:buFont typeface="Wingdings" panose="05000000000000000000" pitchFamily="2" charset="2"/>
              <a:buChar char="Ø"/>
            </a:pPr>
            <a:r>
              <a:rPr lang="en-US" sz="1600" dirty="0" err="1"/>
              <a:t>Heroku</a:t>
            </a:r>
            <a:r>
              <a:rPr lang="en-US" sz="1600" dirty="0"/>
              <a:t> Web Server</a:t>
            </a:r>
          </a:p>
          <a:p>
            <a:pPr marL="1257300" lvl="2" indent="-342900" algn="just">
              <a:buFont typeface="Arial" panose="020B0604020202020204" pitchFamily="34" charset="0"/>
              <a:buChar char="•"/>
            </a:pPr>
            <a:r>
              <a:rPr lang="en-US" sz="1600" dirty="0" smtClean="0"/>
              <a:t>Web </a:t>
            </a:r>
            <a:r>
              <a:rPr lang="en-US" sz="1600" dirty="0"/>
              <a:t>Application</a:t>
            </a:r>
          </a:p>
          <a:p>
            <a:pPr marL="342900" indent="-342900" algn="just">
              <a:lnSpc>
                <a:spcPct val="150000"/>
              </a:lnSpc>
              <a:buFont typeface="Wingdings" panose="05000000000000000000" pitchFamily="2" charset="2"/>
              <a:buChar char="v"/>
            </a:pPr>
            <a:r>
              <a:rPr lang="en-US" sz="1600" dirty="0"/>
              <a:t>External Components</a:t>
            </a:r>
          </a:p>
          <a:p>
            <a:pPr marL="800100" lvl="1" indent="-342900" algn="just">
              <a:lnSpc>
                <a:spcPct val="150000"/>
              </a:lnSpc>
              <a:buFont typeface="Wingdings" panose="05000000000000000000" pitchFamily="2" charset="2"/>
              <a:buChar char="Ø"/>
            </a:pPr>
            <a:r>
              <a:rPr lang="en-US" sz="1600" dirty="0" smtClean="0"/>
              <a:t>Users</a:t>
            </a:r>
            <a:endParaRPr lang="en-US" sz="1600" dirty="0"/>
          </a:p>
          <a:p>
            <a:pPr marL="1257300" lvl="2" indent="-342900" algn="just">
              <a:buFont typeface="Arial" panose="020B0604020202020204" pitchFamily="34" charset="0"/>
              <a:buChar char="•"/>
            </a:pPr>
            <a:r>
              <a:rPr lang="en-US" sz="1600" dirty="0" smtClean="0"/>
              <a:t>Student, Clients</a:t>
            </a:r>
            <a:endParaRPr lang="en-US" sz="1600" dirty="0"/>
          </a:p>
        </p:txBody>
      </p:sp>
    </p:spTree>
    <p:extLst>
      <p:ext uri="{BB962C8B-B14F-4D97-AF65-F5344CB8AC3E}">
        <p14:creationId xmlns:p14="http://schemas.microsoft.com/office/powerpoint/2010/main" val="1662757193"/>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p:txBody>
          <a:bodyPr/>
          <a:lstStyle/>
          <a:p>
            <a:r>
              <a:rPr lang="en-US" dirty="0"/>
              <a:t>Technologies and Tools</a:t>
            </a:r>
          </a:p>
        </p:txBody>
      </p:sp>
      <p:sp>
        <p:nvSpPr>
          <p:cNvPr id="6" name="Content Placeholder 5">
            <a:extLst>
              <a:ext uri="{FF2B5EF4-FFF2-40B4-BE49-F238E27FC236}">
                <a16:creationId xmlns:a16="http://schemas.microsoft.com/office/drawing/2014/main" id="{F7E461F4-E6D8-4801-94AA-9B72FC99FFED}"/>
              </a:ext>
            </a:extLst>
          </p:cNvPr>
          <p:cNvSpPr>
            <a:spLocks noGrp="1"/>
          </p:cNvSpPr>
          <p:nvPr>
            <p:ph idx="1"/>
          </p:nvPr>
        </p:nvSpPr>
        <p:spPr/>
        <p:txBody>
          <a:bodyPr/>
          <a:lstStyle/>
          <a:p>
            <a:pPr lvl="0"/>
            <a:r>
              <a:rPr lang="en-US" dirty="0"/>
              <a:t>Client side - HTML, CSS, JS (jQuery, React JS)and </a:t>
            </a:r>
            <a:r>
              <a:rPr lang="en-US" dirty="0" err="1"/>
              <a:t>Redux</a:t>
            </a:r>
            <a:endParaRPr lang="en-US" dirty="0"/>
          </a:p>
          <a:p>
            <a:pPr lvl="0"/>
            <a:r>
              <a:rPr lang="en-US" dirty="0"/>
              <a:t>Server Side – Java, Python</a:t>
            </a:r>
          </a:p>
          <a:p>
            <a:r>
              <a:rPr lang="en-US" dirty="0"/>
              <a:t>Database – MySQL</a:t>
            </a:r>
          </a:p>
          <a:p>
            <a:r>
              <a:rPr lang="en-US" dirty="0"/>
              <a:t>Communication - REST, AJAX, JSONs</a:t>
            </a:r>
          </a:p>
          <a:p>
            <a:r>
              <a:rPr lang="en-US" dirty="0"/>
              <a:t>Tools - Visual Studio Code, Apache Server, Eclipse IDE, Postman</a:t>
            </a:r>
          </a:p>
          <a:p>
            <a:pPr lvl="0"/>
            <a:endParaRPr lang="en-US" dirty="0"/>
          </a:p>
          <a:p>
            <a:endParaRPr lang="en-US" dirty="0"/>
          </a:p>
          <a:p>
            <a:pPr lvl="0"/>
            <a:endParaRPr lang="en-US" dirty="0"/>
          </a:p>
          <a:p>
            <a:pPr lvl="0"/>
            <a:endParaRPr lang="en-US" dirty="0"/>
          </a:p>
          <a:p>
            <a:endParaRPr lang="en-US" dirty="0"/>
          </a:p>
          <a:p>
            <a:pPr lvl="0"/>
            <a:endParaRPr lang="en-US" dirty="0"/>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5800" y="5236083"/>
            <a:ext cx="2362200" cy="555117"/>
          </a:xfrm>
          <a:prstGeom prst="rect">
            <a:avLst/>
          </a:prstGeom>
        </p:spPr>
      </p:pic>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08362" y="4876800"/>
            <a:ext cx="1524000" cy="1524000"/>
          </a:xfrm>
          <a:prstGeom prst="rect">
            <a:avLst/>
          </a:prstGeom>
        </p:spPr>
      </p:pic>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57800" y="4796368"/>
            <a:ext cx="2749540" cy="1680632"/>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368938" y="2286000"/>
            <a:ext cx="2161657" cy="1242332"/>
          </a:xfrm>
          <a:prstGeom prst="rect">
            <a:avLst/>
          </a:prstGeom>
        </p:spPr>
      </p:pic>
      <p:pic>
        <p:nvPicPr>
          <p:cNvPr id="8" name="Picture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200633" y="3429000"/>
            <a:ext cx="2362200" cy="1476375"/>
          </a:xfrm>
          <a:prstGeom prst="rect">
            <a:avLst/>
          </a:prstGeom>
        </p:spPr>
      </p:pic>
      <p:pic>
        <p:nvPicPr>
          <p:cNvPr id="9" name="Picture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087458" y="5029200"/>
            <a:ext cx="2095500" cy="1397000"/>
          </a:xfrm>
          <a:prstGeom prst="rect">
            <a:avLst/>
          </a:prstGeom>
        </p:spPr>
      </p:pic>
    </p:spTree>
    <p:extLst>
      <p:ext uri="{BB962C8B-B14F-4D97-AF65-F5344CB8AC3E}">
        <p14:creationId xmlns:p14="http://schemas.microsoft.com/office/powerpoint/2010/main" val="3602900314"/>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p:txBody>
          <a:bodyPr/>
          <a:lstStyle/>
          <a:p>
            <a:r>
              <a:rPr lang="en-US" dirty="0"/>
              <a:t>Work Breakdown Structure</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1200" y="1752600"/>
            <a:ext cx="8229600" cy="4699873"/>
          </a:xfrm>
          <a:prstGeom prst="rect">
            <a:avLst/>
          </a:prstGeom>
        </p:spPr>
      </p:pic>
    </p:spTree>
    <p:extLst>
      <p:ext uri="{BB962C8B-B14F-4D97-AF65-F5344CB8AC3E}">
        <p14:creationId xmlns:p14="http://schemas.microsoft.com/office/powerpoint/2010/main" val="4031712454"/>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p:txBody>
          <a:bodyPr/>
          <a:lstStyle/>
          <a:p>
            <a:r>
              <a:rPr lang="en-US" dirty="0"/>
              <a:t>Gantt Chart</a:t>
            </a:r>
          </a:p>
        </p:txBody>
      </p:sp>
      <p:sp>
        <p:nvSpPr>
          <p:cNvPr id="2" name="Content Placeholder 1"/>
          <p:cNvSpPr>
            <a:spLocks noGrp="1"/>
          </p:cNvSpPr>
          <p:nvPr>
            <p:ph idx="1"/>
          </p:nvPr>
        </p:nvSpPr>
        <p:spPr/>
        <p:txBody>
          <a:bodyPr/>
          <a:lstStyle/>
          <a:p>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905000"/>
            <a:ext cx="10058400" cy="4419600"/>
          </a:xfrm>
          <a:prstGeom prst="rect">
            <a:avLst/>
          </a:prstGeom>
        </p:spPr>
      </p:pic>
    </p:spTree>
    <p:extLst>
      <p:ext uri="{BB962C8B-B14F-4D97-AF65-F5344CB8AC3E}">
        <p14:creationId xmlns:p14="http://schemas.microsoft.com/office/powerpoint/2010/main" val="326238970"/>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35C33F-A574-44D8-9FA5-6DE67E80164C}"/>
              </a:ext>
            </a:extLst>
          </p:cNvPr>
          <p:cNvSpPr>
            <a:spLocks noGrp="1"/>
          </p:cNvSpPr>
          <p:nvPr>
            <p:ph type="title"/>
          </p:nvPr>
        </p:nvSpPr>
        <p:spPr/>
        <p:txBody>
          <a:bodyPr/>
          <a:lstStyle/>
          <a:p>
            <a:r>
              <a:rPr lang="en-US" dirty="0"/>
              <a:t>Supporting Items</a:t>
            </a:r>
          </a:p>
        </p:txBody>
      </p:sp>
      <p:sp>
        <p:nvSpPr>
          <p:cNvPr id="3" name="Text Placeholder 2">
            <a:extLst>
              <a:ext uri="{FF2B5EF4-FFF2-40B4-BE49-F238E27FC236}">
                <a16:creationId xmlns:a16="http://schemas.microsoft.com/office/drawing/2014/main" id="{BCCE7827-D024-4959-9524-FC7485E38BDD}"/>
              </a:ext>
            </a:extLst>
          </p:cNvPr>
          <p:cNvSpPr>
            <a:spLocks noGrp="1"/>
          </p:cNvSpPr>
          <p:nvPr>
            <p:ph type="body" idx="1"/>
          </p:nvPr>
        </p:nvSpPr>
        <p:spPr/>
        <p:txBody>
          <a:bodyPr>
            <a:normAutofit/>
          </a:bodyPr>
          <a:lstStyle/>
          <a:p>
            <a:pPr marL="342900" lvl="0" indent="-342900">
              <a:buFont typeface="Arial" panose="020B0604020202020204" pitchFamily="34" charset="0"/>
              <a:buChar char="•"/>
            </a:pPr>
            <a:r>
              <a:rPr lang="en-US" dirty="0"/>
              <a:t>Commercialization</a:t>
            </a:r>
          </a:p>
          <a:p>
            <a:pPr marL="342900" indent="-342900">
              <a:buFont typeface="Arial" panose="020B0604020202020204" pitchFamily="34" charset="0"/>
              <a:buChar char="•"/>
            </a:pPr>
            <a:r>
              <a:rPr lang="en-US" dirty="0"/>
              <a:t>Budget</a:t>
            </a:r>
          </a:p>
        </p:txBody>
      </p:sp>
    </p:spTree>
    <p:extLst>
      <p:ext uri="{BB962C8B-B14F-4D97-AF65-F5344CB8AC3E}">
        <p14:creationId xmlns:p14="http://schemas.microsoft.com/office/powerpoint/2010/main" val="3706570815"/>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p:txBody>
          <a:bodyPr/>
          <a:lstStyle/>
          <a:p>
            <a:pPr lvl="0"/>
            <a:r>
              <a:rPr lang="en-US" dirty="0"/>
              <a:t>Commercialization</a:t>
            </a:r>
          </a:p>
        </p:txBody>
      </p:sp>
      <p:sp>
        <p:nvSpPr>
          <p:cNvPr id="6" name="Content Placeholder 5">
            <a:extLst>
              <a:ext uri="{FF2B5EF4-FFF2-40B4-BE49-F238E27FC236}">
                <a16:creationId xmlns:a16="http://schemas.microsoft.com/office/drawing/2014/main" id="{F7E461F4-E6D8-4801-94AA-9B72FC99FFED}"/>
              </a:ext>
            </a:extLst>
          </p:cNvPr>
          <p:cNvSpPr>
            <a:spLocks noGrp="1"/>
          </p:cNvSpPr>
          <p:nvPr>
            <p:ph idx="1"/>
          </p:nvPr>
        </p:nvSpPr>
        <p:spPr>
          <a:xfrm>
            <a:off x="1154955" y="2603500"/>
            <a:ext cx="7303246" cy="3416300"/>
          </a:xfrm>
        </p:spPr>
        <p:txBody>
          <a:bodyPr/>
          <a:lstStyle/>
          <a:p>
            <a:r>
              <a:rPr lang="en-US" dirty="0"/>
              <a:t>Project Management System with all </a:t>
            </a:r>
            <a:r>
              <a:rPr lang="en-US" dirty="0" smtClean="0"/>
              <a:t>functionalities including All the Client meeting requements and client satisfaction rate.</a:t>
            </a:r>
            <a:endParaRPr lang="en-US" dirty="0"/>
          </a:p>
          <a:p>
            <a:r>
              <a:rPr lang="en-US" dirty="0"/>
              <a:t>A system which can be upgraded to use for any </a:t>
            </a:r>
            <a:r>
              <a:rPr lang="en-US" dirty="0" smtClean="0"/>
              <a:t>university and it  very supportive there all projects .</a:t>
            </a:r>
          </a:p>
          <a:p>
            <a:r>
              <a:rPr lang="en-US" dirty="0"/>
              <a:t>A Highly customizable Open Source Project Management </a:t>
            </a:r>
            <a:r>
              <a:rPr lang="en-US" dirty="0" smtClean="0"/>
              <a:t>System</a:t>
            </a:r>
          </a:p>
          <a:p>
            <a:r>
              <a:rPr lang="en-US" dirty="0" smtClean="0"/>
              <a:t>By giving a free trial to earn customer satisfaction.</a:t>
            </a:r>
          </a:p>
          <a:p>
            <a:endParaRPr lang="en-US" dirty="0" smtClean="0"/>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47007" y="3962400"/>
            <a:ext cx="3564526" cy="2197100"/>
          </a:xfrm>
          <a:prstGeom prst="rect">
            <a:avLst/>
          </a:prstGeom>
        </p:spPr>
      </p:pic>
    </p:spTree>
    <p:extLst>
      <p:ext uri="{BB962C8B-B14F-4D97-AF65-F5344CB8AC3E}">
        <p14:creationId xmlns:p14="http://schemas.microsoft.com/office/powerpoint/2010/main" val="72020960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Main Objective</a:t>
            </a:r>
            <a:endParaRPr lang="en-US" dirty="0"/>
          </a:p>
        </p:txBody>
      </p:sp>
      <p:sp>
        <p:nvSpPr>
          <p:cNvPr id="3" name="Content Placeholder 2"/>
          <p:cNvSpPr>
            <a:spLocks noGrp="1"/>
          </p:cNvSpPr>
          <p:nvPr>
            <p:ph idx="1"/>
          </p:nvPr>
        </p:nvSpPr>
        <p:spPr>
          <a:xfrm>
            <a:off x="1154954" y="2819400"/>
            <a:ext cx="9665446" cy="1981200"/>
          </a:xfrm>
        </p:spPr>
        <p:txBody>
          <a:bodyPr>
            <a:normAutofit/>
          </a:bodyPr>
          <a:lstStyle/>
          <a:p>
            <a:pPr algn="just"/>
            <a:r>
              <a:rPr lang="en-US" sz="2400" dirty="0"/>
              <a:t>Develop a Project Management System to improve team </a:t>
            </a:r>
            <a:r>
              <a:rPr lang="en-US" sz="2400" dirty="0" smtClean="0"/>
              <a:t>work skills among students </a:t>
            </a:r>
            <a:r>
              <a:rPr lang="en-US" sz="2400" dirty="0"/>
              <a:t>and Automate current project management system</a:t>
            </a:r>
            <a:r>
              <a:rPr lang="en-US" sz="2400" dirty="0" smtClean="0"/>
              <a:t>.</a:t>
            </a:r>
            <a:endParaRPr lang="en-US" sz="2400" dirty="0"/>
          </a:p>
        </p:txBody>
      </p:sp>
    </p:spTree>
    <p:extLst>
      <p:ext uri="{BB962C8B-B14F-4D97-AF65-F5344CB8AC3E}">
        <p14:creationId xmlns:p14="http://schemas.microsoft.com/office/powerpoint/2010/main" val="1596791491"/>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p:txBody>
          <a:bodyPr/>
          <a:lstStyle/>
          <a:p>
            <a:pPr lvl="0"/>
            <a:r>
              <a:rPr lang="en-US" dirty="0"/>
              <a:t>Budget</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4954" y="2057400"/>
            <a:ext cx="9724587" cy="3476802"/>
          </a:xfrm>
          <a:prstGeom prst="rect">
            <a:avLst/>
          </a:prstGeom>
          <a:ln>
            <a:solidFill>
              <a:schemeClr val="tx1"/>
            </a:solidFill>
          </a:ln>
        </p:spPr>
      </p:pic>
    </p:spTree>
    <p:extLst>
      <p:ext uri="{BB962C8B-B14F-4D97-AF65-F5344CB8AC3E}">
        <p14:creationId xmlns:p14="http://schemas.microsoft.com/office/powerpoint/2010/main" val="795579152"/>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References</a:t>
            </a:r>
          </a:p>
        </p:txBody>
      </p:sp>
      <p:sp>
        <p:nvSpPr>
          <p:cNvPr id="4" name="Content Placeholder 5">
            <a:extLst>
              <a:ext uri="{FF2B5EF4-FFF2-40B4-BE49-F238E27FC236}">
                <a16:creationId xmlns:a16="http://schemas.microsoft.com/office/drawing/2014/main" id="{F7E461F4-E6D8-4801-94AA-9B72FC99FFED}"/>
              </a:ext>
            </a:extLst>
          </p:cNvPr>
          <p:cNvSpPr>
            <a:spLocks noGrp="1"/>
          </p:cNvSpPr>
          <p:nvPr>
            <p:ph idx="1"/>
          </p:nvPr>
        </p:nvSpPr>
        <p:spPr>
          <a:xfrm>
            <a:off x="990600" y="2603500"/>
            <a:ext cx="10287000" cy="3416300"/>
          </a:xfrm>
        </p:spPr>
        <p:txBody>
          <a:bodyPr>
            <a:normAutofit/>
          </a:bodyPr>
          <a:lstStyle/>
          <a:p>
            <a:pPr marL="0" indent="0" defTabSz="914400">
              <a:spcBef>
                <a:spcPts val="0"/>
              </a:spcBef>
              <a:buClrTx/>
              <a:buSzTx/>
              <a:buNone/>
              <a:defRPr/>
            </a:pPr>
            <a:r>
              <a:rPr lang="en-US" sz="1600" dirty="0">
                <a:solidFill>
                  <a:schemeClr val="tx1"/>
                </a:solidFill>
              </a:rPr>
              <a:t>[1] </a:t>
            </a:r>
            <a:r>
              <a:rPr lang="en-US" dirty="0" err="1"/>
              <a:t>Lowerre</a:t>
            </a:r>
            <a:r>
              <a:rPr lang="en-US" dirty="0"/>
              <a:t> B.T. , “The Happy Speech Recognition System”, Ph.D. Thesis Carnegie-Mellon University, Pittsburgh, PA, Available at </a:t>
            </a:r>
            <a:endParaRPr lang="en-US" dirty="0" smtClean="0"/>
          </a:p>
          <a:p>
            <a:pPr marL="0" indent="0" defTabSz="914400">
              <a:spcBef>
                <a:spcPts val="0"/>
              </a:spcBef>
              <a:buClrTx/>
              <a:buSzTx/>
              <a:buNone/>
              <a:defRPr/>
            </a:pPr>
            <a:endParaRPr lang="en-US" sz="1600" dirty="0">
              <a:solidFill>
                <a:schemeClr val="tx1"/>
              </a:solidFill>
            </a:endParaRPr>
          </a:p>
          <a:p>
            <a:pPr marL="0" indent="0" defTabSz="914400">
              <a:spcBef>
                <a:spcPts val="0"/>
              </a:spcBef>
              <a:buClrTx/>
              <a:buSzTx/>
              <a:buNone/>
              <a:defRPr/>
            </a:pPr>
            <a:r>
              <a:rPr lang="en-US" sz="1600" dirty="0" smtClean="0">
                <a:solidFill>
                  <a:schemeClr val="tx1"/>
                </a:solidFill>
              </a:rPr>
              <a:t>[</a:t>
            </a:r>
            <a:r>
              <a:rPr lang="en-US" sz="1600" dirty="0">
                <a:solidFill>
                  <a:schemeClr val="tx1"/>
                </a:solidFill>
              </a:rPr>
              <a:t>2] </a:t>
            </a:r>
            <a:r>
              <a:rPr lang="en-US" dirty="0"/>
              <a:t>“Face recognition methods and applications” ,  Cornell University, 2014, Available at </a:t>
            </a:r>
            <a:r>
              <a:rPr lang="en-US" u="sng" dirty="0">
                <a:hlinkClick r:id="rId2"/>
              </a:rPr>
              <a:t>https://</a:t>
            </a:r>
            <a:r>
              <a:rPr lang="en-US" u="sng" dirty="0" smtClean="0">
                <a:hlinkClick r:id="rId2"/>
              </a:rPr>
              <a:t>arxiv.org/abs/1403.0485</a:t>
            </a:r>
            <a:endParaRPr lang="en-US" u="sng" dirty="0" smtClean="0"/>
          </a:p>
          <a:p>
            <a:pPr marL="0" indent="0" defTabSz="914400">
              <a:spcBef>
                <a:spcPts val="0"/>
              </a:spcBef>
              <a:buClrTx/>
              <a:buSzTx/>
              <a:buNone/>
              <a:defRPr/>
            </a:pPr>
            <a:endParaRPr lang="en-US" sz="1600" u="sng" dirty="0">
              <a:solidFill>
                <a:schemeClr val="tx1"/>
              </a:solidFill>
            </a:endParaRPr>
          </a:p>
          <a:p>
            <a:pPr marL="0" indent="0" defTabSz="914400">
              <a:spcBef>
                <a:spcPts val="0"/>
              </a:spcBef>
              <a:buClrTx/>
              <a:buSzTx/>
              <a:buNone/>
              <a:defRPr/>
            </a:pPr>
            <a:r>
              <a:rPr lang="en-US" sz="1600" dirty="0" smtClean="0">
                <a:solidFill>
                  <a:schemeClr val="tx1"/>
                </a:solidFill>
              </a:rPr>
              <a:t>[3</a:t>
            </a:r>
            <a:r>
              <a:rPr lang="en-US" sz="1600" dirty="0">
                <a:solidFill>
                  <a:schemeClr val="tx1"/>
                </a:solidFill>
              </a:rPr>
              <a:t>] Relationships between SCL theories and methods, adapted from Bishop and Verleger (Bishop and Verleger2013)</a:t>
            </a:r>
          </a:p>
          <a:p>
            <a:pPr marL="0" indent="0" algn="just">
              <a:lnSpc>
                <a:spcPct val="120000"/>
              </a:lnSpc>
              <a:buNone/>
            </a:pPr>
            <a:r>
              <a:rPr lang="en-US" sz="1600" dirty="0">
                <a:solidFill>
                  <a:schemeClr val="tx1"/>
                </a:solidFill>
              </a:rPr>
              <a:t>[4]The Free Rider and Cooperative Learning Groups: Perspectives from Faculty Members Geri McArdle Kimberly D. Clements Kim Hutchinson- Lendi</a:t>
            </a:r>
          </a:p>
          <a:p>
            <a:pPr marL="0" indent="0" algn="just">
              <a:lnSpc>
                <a:spcPct val="120000"/>
              </a:lnSpc>
              <a:buNone/>
            </a:pPr>
            <a:endParaRPr lang="en-US" dirty="0">
              <a:solidFill>
                <a:schemeClr val="tx1"/>
              </a:solidFill>
            </a:endParaRPr>
          </a:p>
        </p:txBody>
      </p:sp>
    </p:spTree>
    <p:extLst>
      <p:ext uri="{BB962C8B-B14F-4D97-AF65-F5344CB8AC3E}">
        <p14:creationId xmlns:p14="http://schemas.microsoft.com/office/powerpoint/2010/main" val="3834912741"/>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p:cNvSpPr>
            <a:spLocks noGrp="1"/>
          </p:cNvSpPr>
          <p:nvPr>
            <p:ph type="title"/>
          </p:nvPr>
        </p:nvSpPr>
        <p:spPr>
          <a:xfrm>
            <a:off x="1140495" y="3507376"/>
            <a:ext cx="4351025" cy="2283824"/>
          </a:xfrm>
        </p:spPr>
        <p:txBody>
          <a:bodyPr/>
          <a:lstStyle/>
          <a:p>
            <a:r>
              <a:rPr lang="en-US" dirty="0"/>
              <a:t>IT18003642 </a:t>
            </a:r>
            <a:br>
              <a:rPr lang="en-US" dirty="0"/>
            </a:br>
            <a:r>
              <a:rPr lang="en-US" dirty="0"/>
              <a:t>Navanjana</a:t>
            </a:r>
            <a:br>
              <a:rPr lang="en-US" dirty="0"/>
            </a:br>
            <a:r>
              <a:rPr lang="en-US" dirty="0"/>
              <a:t>E.H.D.T.D.</a:t>
            </a:r>
            <a:br>
              <a:rPr lang="en-US" dirty="0"/>
            </a:br>
            <a:r>
              <a:rPr lang="en-US" dirty="0"/>
              <a:t/>
            </a:r>
            <a:br>
              <a:rPr lang="en-US" dirty="0"/>
            </a:br>
            <a:r>
              <a:rPr lang="en-US" sz="4000" dirty="0">
                <a:solidFill>
                  <a:srgbClr val="E17509"/>
                </a:solidFill>
                <a:latin typeface="Bell MT" panose="02020503060305020303" pitchFamily="18" charset="0"/>
              </a:rPr>
              <a:t>IT</a:t>
            </a:r>
            <a:endParaRPr lang="en-US" dirty="0"/>
          </a:p>
        </p:txBody>
      </p:sp>
      <p:sp>
        <p:nvSpPr>
          <p:cNvPr id="8" name="Title 3"/>
          <p:cNvSpPr txBox="1">
            <a:spLocks/>
          </p:cNvSpPr>
          <p:nvPr/>
        </p:nvSpPr>
        <p:spPr bwMode="gray">
          <a:xfrm>
            <a:off x="6629400" y="1752600"/>
            <a:ext cx="5105400" cy="2133600"/>
          </a:xfrm>
          <a:prstGeom prst="rect">
            <a:avLst/>
          </a:prstGeom>
        </p:spPr>
        <p:txBody>
          <a:bodyPr vert="horz" lIns="91440" tIns="45720" rIns="91440" bIns="45720" rtlCol="0" anchor="ctr">
            <a:noAutofit/>
          </a:bodyPr>
          <a:lstStyle>
            <a:lvl1pPr algn="l" defTabSz="457200" rtl="0" eaLnBrk="1" latinLnBrk="0" hangingPunct="1">
              <a:spcBef>
                <a:spcPct val="0"/>
              </a:spcBef>
              <a:buNone/>
              <a:defRPr sz="4000" b="0" i="0" kern="1200" cap="none">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5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545454"/>
                </a:solidFill>
                <a:effectLst/>
                <a:uLnTx/>
                <a:uFillTx/>
                <a:latin typeface="Century Gothic" panose="020B0502020202020204"/>
                <a:ea typeface="+mj-ea"/>
                <a:cs typeface="+mj-cs"/>
              </a:rPr>
              <a:t>Research Section 4</a:t>
            </a:r>
          </a:p>
          <a:p>
            <a:pPr lvl="0" algn="just">
              <a:lnSpc>
                <a:spcPct val="150000"/>
              </a:lnSpc>
              <a:defRPr/>
            </a:pPr>
            <a:r>
              <a:rPr lang="en-US" sz="2000" dirty="0" smtClean="0">
                <a:solidFill>
                  <a:srgbClr val="545454"/>
                </a:solidFill>
              </a:rPr>
              <a:t>Peer </a:t>
            </a:r>
            <a:r>
              <a:rPr lang="en-US" sz="2000" dirty="0">
                <a:solidFill>
                  <a:srgbClr val="545454"/>
                </a:solidFill>
              </a:rPr>
              <a:t>review assessments for </a:t>
            </a:r>
          </a:p>
          <a:p>
            <a:pPr lvl="0" algn="just">
              <a:lnSpc>
                <a:spcPct val="150000"/>
              </a:lnSpc>
              <a:defRPr/>
            </a:pPr>
            <a:r>
              <a:rPr lang="en-US" sz="2000" dirty="0">
                <a:solidFill>
                  <a:srgbClr val="545454"/>
                </a:solidFill>
              </a:rPr>
              <a:t>undergraduate projects</a:t>
            </a:r>
          </a:p>
        </p:txBody>
      </p:sp>
      <p:pic>
        <p:nvPicPr>
          <p:cNvPr id="9" name="Picture 8">
            <a:extLst>
              <a:ext uri="{FF2B5EF4-FFF2-40B4-BE49-F238E27FC236}">
                <a16:creationId xmlns:a16="http://schemas.microsoft.com/office/drawing/2014/main" id="{E0E3B389-71AC-4942-A6C3-5008B8ABC5F2}"/>
              </a:ext>
            </a:extLst>
          </p:cNvPr>
          <p:cNvPicPr>
            <a:picLocks noChangeAspect="1"/>
          </p:cNvPicPr>
          <p:nvPr/>
        </p:nvPicPr>
        <p:blipFill>
          <a:blip r:embed="rId2"/>
          <a:stretch>
            <a:fillRect/>
          </a:stretch>
        </p:blipFill>
        <p:spPr>
          <a:xfrm>
            <a:off x="1524000" y="883184"/>
            <a:ext cx="1983319" cy="1983319"/>
          </a:xfrm>
          <a:prstGeom prst="flowChartConnector">
            <a:avLst/>
          </a:prstGeom>
        </p:spPr>
      </p:pic>
    </p:spTree>
    <p:extLst>
      <p:ext uri="{BB962C8B-B14F-4D97-AF65-F5344CB8AC3E}">
        <p14:creationId xmlns:p14="http://schemas.microsoft.com/office/powerpoint/2010/main" val="3225110066"/>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4">
            <a:extLst>
              <a:ext uri="{FF2B5EF4-FFF2-40B4-BE49-F238E27FC236}">
                <a16:creationId xmlns:a16="http://schemas.microsoft.com/office/drawing/2014/main" id="{35E8883F-180F-41FF-B53F-EF49BD9568CA}"/>
              </a:ext>
            </a:extLst>
          </p:cNvPr>
          <p:cNvSpPr>
            <a:spLocks noGrp="1"/>
          </p:cNvSpPr>
          <p:nvPr>
            <p:ph type="title"/>
          </p:nvPr>
        </p:nvSpPr>
        <p:spPr>
          <a:xfrm>
            <a:off x="1154954" y="2677645"/>
            <a:ext cx="4351025" cy="2283824"/>
          </a:xfrm>
        </p:spPr>
        <p:txBody>
          <a:bodyPr/>
          <a:lstStyle/>
          <a:p>
            <a:r>
              <a:rPr lang="en-US" dirty="0"/>
              <a:t>Introduction</a:t>
            </a:r>
          </a:p>
        </p:txBody>
      </p:sp>
      <p:sp>
        <p:nvSpPr>
          <p:cNvPr id="8" name="Text Placeholder 5">
            <a:extLst>
              <a:ext uri="{FF2B5EF4-FFF2-40B4-BE49-F238E27FC236}">
                <a16:creationId xmlns:a16="http://schemas.microsoft.com/office/drawing/2014/main" id="{1A53AEB1-B06A-4385-9D7D-63D45599F0F2}"/>
              </a:ext>
            </a:extLst>
          </p:cNvPr>
          <p:cNvSpPr>
            <a:spLocks noGrp="1"/>
          </p:cNvSpPr>
          <p:nvPr>
            <p:ph type="body" idx="1"/>
          </p:nvPr>
        </p:nvSpPr>
        <p:spPr>
          <a:xfrm>
            <a:off x="6895559" y="2677644"/>
            <a:ext cx="3757545" cy="2283824"/>
          </a:xfrm>
        </p:spPr>
        <p:txBody>
          <a:bodyPr>
            <a:normAutofit/>
          </a:bodyPr>
          <a:lstStyle/>
          <a:p>
            <a:pPr marL="342900" indent="-342900">
              <a:buFont typeface="Arial" panose="020B0604020202020204" pitchFamily="34" charset="0"/>
              <a:buChar char="•"/>
            </a:pPr>
            <a:r>
              <a:rPr lang="en-US" dirty="0">
                <a:solidFill>
                  <a:srgbClr val="E17509"/>
                </a:solidFill>
              </a:rPr>
              <a:t>Research question</a:t>
            </a:r>
          </a:p>
          <a:p>
            <a:pPr marL="342900" indent="-342900">
              <a:buFont typeface="Arial" panose="020B0604020202020204" pitchFamily="34" charset="0"/>
              <a:buChar char="•"/>
            </a:pPr>
            <a:r>
              <a:rPr lang="en-US" dirty="0">
                <a:solidFill>
                  <a:srgbClr val="E17509"/>
                </a:solidFill>
              </a:rPr>
              <a:t>Research Gap</a:t>
            </a:r>
          </a:p>
          <a:p>
            <a:pPr marL="342900" indent="-342900">
              <a:buFont typeface="Arial" panose="020B0604020202020204" pitchFamily="34" charset="0"/>
              <a:buChar char="•"/>
            </a:pPr>
            <a:r>
              <a:rPr lang="en-US" dirty="0">
                <a:solidFill>
                  <a:srgbClr val="E17509"/>
                </a:solidFill>
              </a:rPr>
              <a:t>Objectives</a:t>
            </a:r>
          </a:p>
          <a:p>
            <a:endParaRPr lang="en-US" dirty="0"/>
          </a:p>
        </p:txBody>
      </p:sp>
    </p:spTree>
    <p:extLst>
      <p:ext uri="{BB962C8B-B14F-4D97-AF65-F5344CB8AC3E}">
        <p14:creationId xmlns:p14="http://schemas.microsoft.com/office/powerpoint/2010/main" val="3832501202"/>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4">
            <a:extLst>
              <a:ext uri="{FF2B5EF4-FFF2-40B4-BE49-F238E27FC236}">
                <a16:creationId xmlns:a16="http://schemas.microsoft.com/office/drawing/2014/main" id="{67B68C14-8676-4939-8A8B-FEA44FE6EE2E}"/>
              </a:ext>
            </a:extLst>
          </p:cNvPr>
          <p:cNvSpPr>
            <a:spLocks noGrp="1"/>
          </p:cNvSpPr>
          <p:nvPr>
            <p:ph type="title"/>
          </p:nvPr>
        </p:nvSpPr>
        <p:spPr>
          <a:xfrm>
            <a:off x="1155700" y="973138"/>
            <a:ext cx="8761413" cy="708025"/>
          </a:xfrm>
        </p:spPr>
        <p:txBody>
          <a:bodyPr/>
          <a:lstStyle/>
          <a:p>
            <a:r>
              <a:rPr lang="en-US" dirty="0"/>
              <a:t>Research Question</a:t>
            </a:r>
          </a:p>
        </p:txBody>
      </p:sp>
      <p:sp>
        <p:nvSpPr>
          <p:cNvPr id="9" name="TextBox 8">
            <a:extLst>
              <a:ext uri="{FF2B5EF4-FFF2-40B4-BE49-F238E27FC236}">
                <a16:creationId xmlns:a16="http://schemas.microsoft.com/office/drawing/2014/main" id="{9CFDA09D-63D4-41CE-BBB2-4E292919AAD7}"/>
              </a:ext>
            </a:extLst>
          </p:cNvPr>
          <p:cNvSpPr txBox="1"/>
          <p:nvPr/>
        </p:nvSpPr>
        <p:spPr>
          <a:xfrm>
            <a:off x="2635188" y="4198827"/>
            <a:ext cx="7163585" cy="923330"/>
          </a:xfrm>
          <a:prstGeom prst="rect">
            <a:avLst/>
          </a:prstGeom>
          <a:noFill/>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rPr>
              <a:t>Free riders are individuals who decide not to participate in </a:t>
            </a:r>
            <a:r>
              <a:rPr kumimoji="0" lang="en-US" sz="1800" b="1" i="0" u="none" strike="noStrike" kern="0" cap="none" spc="0" normalizeH="0" baseline="0" noProof="0" dirty="0">
                <a:ln>
                  <a:noFill/>
                </a:ln>
                <a:solidFill>
                  <a:prstClr val="black"/>
                </a:solidFill>
                <a:effectLst/>
                <a:uLnTx/>
                <a:uFillTx/>
              </a:rPr>
              <a:t>cooperative learning </a:t>
            </a:r>
            <a:r>
              <a:rPr kumimoji="0" lang="en-US" sz="1800" b="0" i="0" u="none" strike="noStrike" kern="0" cap="none" spc="0" normalizeH="0" baseline="0" noProof="0" dirty="0">
                <a:ln>
                  <a:noFill/>
                </a:ln>
                <a:solidFill>
                  <a:prstClr val="black"/>
                </a:solidFill>
                <a:effectLst/>
                <a:uLnTx/>
                <a:uFillTx/>
              </a:rPr>
              <a:t>group activities and often</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rPr>
              <a:t>lower the group’s morale, productivity, and effectiveness.[4]</a:t>
            </a:r>
          </a:p>
        </p:txBody>
      </p:sp>
      <p:sp>
        <p:nvSpPr>
          <p:cNvPr id="10" name="TextBox 9">
            <a:extLst>
              <a:ext uri="{FF2B5EF4-FFF2-40B4-BE49-F238E27FC236}">
                <a16:creationId xmlns:a16="http://schemas.microsoft.com/office/drawing/2014/main" id="{FF3A6D85-BCE6-4240-A98B-4827A5F69799}"/>
              </a:ext>
            </a:extLst>
          </p:cNvPr>
          <p:cNvSpPr txBox="1"/>
          <p:nvPr/>
        </p:nvSpPr>
        <p:spPr>
          <a:xfrm>
            <a:off x="3162300" y="3244334"/>
            <a:ext cx="5867400"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F07F09"/>
                </a:solidFill>
                <a:effectLst/>
                <a:uLnTx/>
                <a:uFillTx/>
              </a:rPr>
              <a:t>How to detect Free riders in the group project?</a:t>
            </a:r>
          </a:p>
        </p:txBody>
      </p:sp>
    </p:spTree>
    <p:extLst>
      <p:ext uri="{BB962C8B-B14F-4D97-AF65-F5344CB8AC3E}">
        <p14:creationId xmlns:p14="http://schemas.microsoft.com/office/powerpoint/2010/main" val="1037615357"/>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p:txBody>
          <a:bodyPr/>
          <a:lstStyle/>
          <a:p>
            <a:r>
              <a:rPr lang="en-US" dirty="0"/>
              <a:t>Research Gap</a:t>
            </a:r>
          </a:p>
        </p:txBody>
      </p:sp>
      <p:pic>
        <p:nvPicPr>
          <p:cNvPr id="7" name="Picture 6" descr="Diagram&#10;&#10;Description automatically generated">
            <a:extLst>
              <a:ext uri="{FF2B5EF4-FFF2-40B4-BE49-F238E27FC236}">
                <a16:creationId xmlns:a16="http://schemas.microsoft.com/office/drawing/2014/main" id="{95BDC084-B8D2-482A-B1EA-32C1F68AB56C}"/>
              </a:ext>
            </a:extLst>
          </p:cNvPr>
          <p:cNvPicPr>
            <a:picLocks noChangeAspect="1"/>
          </p:cNvPicPr>
          <p:nvPr/>
        </p:nvPicPr>
        <p:blipFill rotWithShape="1">
          <a:blip r:embed="rId2">
            <a:extLst>
              <a:ext uri="{28A0092B-C50C-407E-A947-70E740481C1C}">
                <a14:useLocalDpi xmlns:a14="http://schemas.microsoft.com/office/drawing/2010/main" val="0"/>
              </a:ext>
            </a:extLst>
          </a:blip>
          <a:srcRect t="13820"/>
          <a:stretch/>
        </p:blipFill>
        <p:spPr>
          <a:xfrm>
            <a:off x="6274548" y="2621951"/>
            <a:ext cx="4762500" cy="3381947"/>
          </a:xfrm>
          <a:prstGeom prst="rect">
            <a:avLst/>
          </a:prstGeom>
        </p:spPr>
      </p:pic>
      <p:sp>
        <p:nvSpPr>
          <p:cNvPr id="8" name="TextBox 7">
            <a:extLst>
              <a:ext uri="{FF2B5EF4-FFF2-40B4-BE49-F238E27FC236}">
                <a16:creationId xmlns:a16="http://schemas.microsoft.com/office/drawing/2014/main" id="{504A205D-F5C2-434F-BB12-21BB165C7BFF}"/>
              </a:ext>
            </a:extLst>
          </p:cNvPr>
          <p:cNvSpPr txBox="1"/>
          <p:nvPr/>
        </p:nvSpPr>
        <p:spPr>
          <a:xfrm>
            <a:off x="1154954" y="3712761"/>
            <a:ext cx="4762500" cy="1200329"/>
          </a:xfrm>
          <a:prstGeom prst="rect">
            <a:avLst/>
          </a:prstGeom>
          <a:noFill/>
        </p:spPr>
        <p:txBody>
          <a:bodyPr wrap="square">
            <a:spAutoFit/>
          </a:bodyPr>
          <a:lstStyle/>
          <a:p>
            <a:r>
              <a:rPr lang="en-US" dirty="0"/>
              <a:t>The intention of developing a team-based learning assignment was to break out of the normal format and encourage </a:t>
            </a:r>
            <a:r>
              <a:rPr lang="en-US" b="1" dirty="0">
                <a:solidFill>
                  <a:srgbClr val="F07F09"/>
                </a:solidFill>
              </a:rPr>
              <a:t>active learning</a:t>
            </a:r>
            <a:r>
              <a:rPr lang="en-US" dirty="0">
                <a:solidFill>
                  <a:srgbClr val="F07F09"/>
                </a:solidFill>
              </a:rPr>
              <a:t>. </a:t>
            </a:r>
            <a:r>
              <a:rPr lang="en-US" dirty="0"/>
              <a:t>[1]</a:t>
            </a:r>
          </a:p>
        </p:txBody>
      </p:sp>
    </p:spTree>
    <p:extLst>
      <p:ext uri="{BB962C8B-B14F-4D97-AF65-F5344CB8AC3E}">
        <p14:creationId xmlns:p14="http://schemas.microsoft.com/office/powerpoint/2010/main" val="3174234903"/>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Diagram&#10;&#10;Description automatically generated">
            <a:extLst>
              <a:ext uri="{FF2B5EF4-FFF2-40B4-BE49-F238E27FC236}">
                <a16:creationId xmlns:a16="http://schemas.microsoft.com/office/drawing/2014/main" id="{62336553-8E4A-4DFA-B121-25BDB5AE0C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9837" y="685800"/>
            <a:ext cx="9445095" cy="5544827"/>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Tree>
    <p:extLst>
      <p:ext uri="{BB962C8B-B14F-4D97-AF65-F5344CB8AC3E}">
        <p14:creationId xmlns:p14="http://schemas.microsoft.com/office/powerpoint/2010/main" val="2939867167"/>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4">
            <a:extLst>
              <a:ext uri="{FF2B5EF4-FFF2-40B4-BE49-F238E27FC236}">
                <a16:creationId xmlns:a16="http://schemas.microsoft.com/office/drawing/2014/main" id="{17992ED1-1979-4FE1-A6B5-CD353C74520C}"/>
              </a:ext>
            </a:extLst>
          </p:cNvPr>
          <p:cNvSpPr>
            <a:spLocks noGrp="1"/>
          </p:cNvSpPr>
          <p:nvPr>
            <p:ph type="title"/>
          </p:nvPr>
        </p:nvSpPr>
        <p:spPr/>
        <p:txBody>
          <a:bodyPr/>
          <a:lstStyle/>
          <a:p>
            <a:r>
              <a:rPr lang="en-US" dirty="0"/>
              <a:t>Research Gap</a:t>
            </a:r>
          </a:p>
        </p:txBody>
      </p:sp>
      <p:pic>
        <p:nvPicPr>
          <p:cNvPr id="4" name="Picture 3" descr="Diagram, venn diagram&#10;&#10;Description automatically generated">
            <a:extLst>
              <a:ext uri="{FF2B5EF4-FFF2-40B4-BE49-F238E27FC236}">
                <a16:creationId xmlns:a16="http://schemas.microsoft.com/office/drawing/2014/main" id="{765E762D-4435-44D1-95B0-7AFBA04BC8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91046" y="2286000"/>
            <a:ext cx="5516761" cy="4083209"/>
          </a:xfrm>
          <a:prstGeom prst="ellipse">
            <a:avLst/>
          </a:prstGeom>
        </p:spPr>
      </p:pic>
      <p:sp>
        <p:nvSpPr>
          <p:cNvPr id="5" name="TextBox 4">
            <a:extLst>
              <a:ext uri="{FF2B5EF4-FFF2-40B4-BE49-F238E27FC236}">
                <a16:creationId xmlns:a16="http://schemas.microsoft.com/office/drawing/2014/main" id="{16021013-9A99-4B72-A2B0-4FE6F030851A}"/>
              </a:ext>
            </a:extLst>
          </p:cNvPr>
          <p:cNvSpPr txBox="1"/>
          <p:nvPr/>
        </p:nvSpPr>
        <p:spPr>
          <a:xfrm>
            <a:off x="1322772" y="2412727"/>
            <a:ext cx="3205369" cy="369332"/>
          </a:xfrm>
          <a:prstGeom prst="rect">
            <a:avLst/>
          </a:prstGeom>
          <a:noFill/>
        </p:spPr>
        <p:txBody>
          <a:bodyPr wrap="square" rtlCol="0">
            <a:spAutoFit/>
          </a:bodyPr>
          <a:lstStyle/>
          <a:p>
            <a:r>
              <a:rPr lang="en-US" b="1" dirty="0"/>
              <a:t>Cooperative Learning</a:t>
            </a:r>
            <a:r>
              <a:rPr lang="en-US" dirty="0"/>
              <a:t>[2][3]</a:t>
            </a:r>
          </a:p>
        </p:txBody>
      </p:sp>
      <p:sp>
        <p:nvSpPr>
          <p:cNvPr id="7" name="TextBox 6">
            <a:extLst>
              <a:ext uri="{FF2B5EF4-FFF2-40B4-BE49-F238E27FC236}">
                <a16:creationId xmlns:a16="http://schemas.microsoft.com/office/drawing/2014/main" id="{7D3F1D25-4630-49E0-8FF2-0D27D077F65A}"/>
              </a:ext>
            </a:extLst>
          </p:cNvPr>
          <p:cNvSpPr txBox="1"/>
          <p:nvPr/>
        </p:nvSpPr>
        <p:spPr>
          <a:xfrm>
            <a:off x="1179068" y="3340223"/>
            <a:ext cx="3349099" cy="369332"/>
          </a:xfrm>
          <a:prstGeom prst="rect">
            <a:avLst/>
          </a:prstGeom>
          <a:noFill/>
        </p:spPr>
        <p:txBody>
          <a:bodyPr wrap="square" rtlCol="0">
            <a:spAutoFit/>
          </a:bodyPr>
          <a:lstStyle/>
          <a:p>
            <a:r>
              <a:rPr lang="en-US" dirty="0"/>
              <a:t>Effective communication</a:t>
            </a:r>
          </a:p>
        </p:txBody>
      </p:sp>
      <p:sp>
        <p:nvSpPr>
          <p:cNvPr id="8" name="TextBox 7">
            <a:extLst>
              <a:ext uri="{FF2B5EF4-FFF2-40B4-BE49-F238E27FC236}">
                <a16:creationId xmlns:a16="http://schemas.microsoft.com/office/drawing/2014/main" id="{5146215C-5BD0-4A91-A7E6-C41823A25056}"/>
              </a:ext>
            </a:extLst>
          </p:cNvPr>
          <p:cNvSpPr txBox="1"/>
          <p:nvPr/>
        </p:nvSpPr>
        <p:spPr>
          <a:xfrm>
            <a:off x="1473695" y="4195608"/>
            <a:ext cx="2398449" cy="369332"/>
          </a:xfrm>
          <a:prstGeom prst="rect">
            <a:avLst/>
          </a:prstGeom>
          <a:noFill/>
        </p:spPr>
        <p:txBody>
          <a:bodyPr wrap="square" rtlCol="0">
            <a:spAutoFit/>
          </a:bodyPr>
          <a:lstStyle/>
          <a:p>
            <a:r>
              <a:rPr lang="en-US" dirty="0"/>
              <a:t>Presentation / Viva</a:t>
            </a:r>
          </a:p>
        </p:txBody>
      </p:sp>
      <p:cxnSp>
        <p:nvCxnSpPr>
          <p:cNvPr id="9" name="Straight Arrow Connector 8">
            <a:extLst>
              <a:ext uri="{FF2B5EF4-FFF2-40B4-BE49-F238E27FC236}">
                <a16:creationId xmlns:a16="http://schemas.microsoft.com/office/drawing/2014/main" id="{3E0C031D-F235-404B-BA7A-66F6E1FF010D}"/>
              </a:ext>
            </a:extLst>
          </p:cNvPr>
          <p:cNvCxnSpPr>
            <a:cxnSpLocks/>
          </p:cNvCxnSpPr>
          <p:nvPr/>
        </p:nvCxnSpPr>
        <p:spPr>
          <a:xfrm>
            <a:off x="2541973" y="2946127"/>
            <a:ext cx="0" cy="391877"/>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F330EC82-0FA5-4001-95A5-7C295CCC4B4D}"/>
              </a:ext>
            </a:extLst>
          </p:cNvPr>
          <p:cNvCxnSpPr>
            <a:cxnSpLocks/>
          </p:cNvCxnSpPr>
          <p:nvPr/>
        </p:nvCxnSpPr>
        <p:spPr>
          <a:xfrm>
            <a:off x="2541973" y="3709555"/>
            <a:ext cx="0" cy="488052"/>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D1748788-3B82-4ABE-8E71-CA8B2876D656}"/>
              </a:ext>
            </a:extLst>
          </p:cNvPr>
          <p:cNvCxnSpPr>
            <a:cxnSpLocks/>
          </p:cNvCxnSpPr>
          <p:nvPr/>
        </p:nvCxnSpPr>
        <p:spPr>
          <a:xfrm>
            <a:off x="2541973" y="4630665"/>
            <a:ext cx="0" cy="429607"/>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289F06E5-D637-4687-8B76-C5C1989C0B64}"/>
              </a:ext>
            </a:extLst>
          </p:cNvPr>
          <p:cNvSpPr txBox="1"/>
          <p:nvPr/>
        </p:nvSpPr>
        <p:spPr>
          <a:xfrm>
            <a:off x="2209800" y="5191723"/>
            <a:ext cx="1162946" cy="369332"/>
          </a:xfrm>
          <a:prstGeom prst="rect">
            <a:avLst/>
          </a:prstGeom>
          <a:noFill/>
        </p:spPr>
        <p:txBody>
          <a:bodyPr wrap="square" rtlCol="0">
            <a:spAutoFit/>
          </a:bodyPr>
          <a:lstStyle/>
          <a:p>
            <a:r>
              <a:rPr lang="en-US" dirty="0"/>
              <a:t>____</a:t>
            </a:r>
          </a:p>
        </p:txBody>
      </p:sp>
    </p:spTree>
    <p:extLst>
      <p:ext uri="{BB962C8B-B14F-4D97-AF65-F5344CB8AC3E}">
        <p14:creationId xmlns:p14="http://schemas.microsoft.com/office/powerpoint/2010/main" val="518402924"/>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p:txBody>
          <a:bodyPr/>
          <a:lstStyle/>
          <a:p>
            <a:r>
              <a:rPr lang="en-US" dirty="0"/>
              <a:t>Main Objective</a:t>
            </a:r>
          </a:p>
        </p:txBody>
      </p:sp>
      <p:sp>
        <p:nvSpPr>
          <p:cNvPr id="7" name="TextBox 6">
            <a:extLst>
              <a:ext uri="{FF2B5EF4-FFF2-40B4-BE49-F238E27FC236}">
                <a16:creationId xmlns:a16="http://schemas.microsoft.com/office/drawing/2014/main" id="{3FF61EE3-084A-420F-B054-E0ED81DC857F}"/>
              </a:ext>
            </a:extLst>
          </p:cNvPr>
          <p:cNvSpPr txBox="1"/>
          <p:nvPr/>
        </p:nvSpPr>
        <p:spPr>
          <a:xfrm>
            <a:off x="3044932" y="3711949"/>
            <a:ext cx="7543800" cy="646331"/>
          </a:xfrm>
          <a:prstGeom prst="rect">
            <a:avLst/>
          </a:prstGeom>
          <a:noFill/>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rPr>
              <a:t>Sentiment analysis is the automated process of analyzing text to determine the sentiment expressed (positive, negative or neutral). </a:t>
            </a:r>
          </a:p>
        </p:txBody>
      </p:sp>
      <p:sp>
        <p:nvSpPr>
          <p:cNvPr id="8" name="TextBox 7">
            <a:extLst>
              <a:ext uri="{FF2B5EF4-FFF2-40B4-BE49-F238E27FC236}">
                <a16:creationId xmlns:a16="http://schemas.microsoft.com/office/drawing/2014/main" id="{1375D2A4-9A69-46F9-859E-01730FAC0B8A}"/>
              </a:ext>
            </a:extLst>
          </p:cNvPr>
          <p:cNvSpPr txBox="1"/>
          <p:nvPr/>
        </p:nvSpPr>
        <p:spPr>
          <a:xfrm>
            <a:off x="2437356" y="2385503"/>
            <a:ext cx="7695764"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prstClr val="black"/>
                </a:solidFill>
                <a:effectLst/>
                <a:uLnTx/>
                <a:uFillTx/>
              </a:rPr>
              <a:t>Peer Review Assessments </a:t>
            </a:r>
            <a:r>
              <a:rPr kumimoji="0" lang="en-US" sz="2000" b="1" i="0" u="none" strike="noStrike" kern="0" cap="none" spc="0" normalizeH="0" baseline="0" noProof="0" dirty="0">
                <a:ln>
                  <a:noFill/>
                </a:ln>
                <a:solidFill>
                  <a:srgbClr val="F07F09"/>
                </a:solidFill>
                <a:effectLst/>
                <a:uLnTx/>
                <a:uFillTx/>
              </a:rPr>
              <a:t>+ Aspect Based Sentiment analysis</a:t>
            </a:r>
            <a:endParaRPr kumimoji="0" lang="en-US" sz="2000" b="0" i="0" u="none" strike="noStrike" kern="0" cap="none" spc="0" normalizeH="0" baseline="0" noProof="0" dirty="0">
              <a:ln>
                <a:noFill/>
              </a:ln>
              <a:solidFill>
                <a:srgbClr val="F07F09"/>
              </a:solidFill>
              <a:effectLst/>
              <a:uLnTx/>
              <a:uFillTx/>
            </a:endParaRPr>
          </a:p>
        </p:txBody>
      </p:sp>
      <p:sp>
        <p:nvSpPr>
          <p:cNvPr id="9" name="TextBox 8">
            <a:extLst>
              <a:ext uri="{FF2B5EF4-FFF2-40B4-BE49-F238E27FC236}">
                <a16:creationId xmlns:a16="http://schemas.microsoft.com/office/drawing/2014/main" id="{D20F1E7C-6B7E-45D5-976B-078B1BFB01E7}"/>
              </a:ext>
            </a:extLst>
          </p:cNvPr>
          <p:cNvSpPr txBox="1"/>
          <p:nvPr/>
        </p:nvSpPr>
        <p:spPr>
          <a:xfrm>
            <a:off x="3122720" y="5144047"/>
            <a:ext cx="7543800" cy="646331"/>
          </a:xfrm>
          <a:prstGeom prst="rect">
            <a:avLst/>
          </a:prstGeom>
          <a:noFill/>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rPr>
              <a:t>technique that takes into consideration the terms related to the aspects and identifies the sentiment associated with each aspect.</a:t>
            </a:r>
          </a:p>
        </p:txBody>
      </p:sp>
      <p:sp>
        <p:nvSpPr>
          <p:cNvPr id="10" name="TextBox 9">
            <a:extLst>
              <a:ext uri="{FF2B5EF4-FFF2-40B4-BE49-F238E27FC236}">
                <a16:creationId xmlns:a16="http://schemas.microsoft.com/office/drawing/2014/main" id="{7244B72B-4DD5-4A49-8F41-306213FF27F1}"/>
              </a:ext>
            </a:extLst>
          </p:cNvPr>
          <p:cNvSpPr txBox="1"/>
          <p:nvPr/>
        </p:nvSpPr>
        <p:spPr>
          <a:xfrm>
            <a:off x="951020" y="5113270"/>
            <a:ext cx="1600200" cy="70788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000" b="1" i="0" u="none" strike="noStrike" kern="0" cap="none" spc="0" normalizeH="0" baseline="0" noProof="0" dirty="0">
                <a:ln>
                  <a:noFill/>
                </a:ln>
                <a:solidFill>
                  <a:srgbClr val="F07F09"/>
                </a:solidFill>
                <a:effectLst/>
                <a:uLnTx/>
                <a:uFillTx/>
              </a:rPr>
              <a:t>AB</a:t>
            </a:r>
            <a:r>
              <a:rPr kumimoji="0" lang="en-US" sz="4000" b="1" i="0" u="none" strike="noStrike" kern="0" cap="none" spc="0" normalizeH="0" baseline="0" noProof="0" dirty="0">
                <a:ln>
                  <a:noFill/>
                </a:ln>
                <a:solidFill>
                  <a:prstClr val="black"/>
                </a:solidFill>
                <a:effectLst/>
                <a:uLnTx/>
                <a:uFillTx/>
              </a:rPr>
              <a:t>SA</a:t>
            </a:r>
          </a:p>
        </p:txBody>
      </p:sp>
      <p:sp>
        <p:nvSpPr>
          <p:cNvPr id="11" name="TextBox 10">
            <a:extLst>
              <a:ext uri="{FF2B5EF4-FFF2-40B4-BE49-F238E27FC236}">
                <a16:creationId xmlns:a16="http://schemas.microsoft.com/office/drawing/2014/main" id="{4C3BFFFC-6D7A-4C83-8B1A-4F5781006DB6}"/>
              </a:ext>
            </a:extLst>
          </p:cNvPr>
          <p:cNvSpPr txBox="1"/>
          <p:nvPr/>
        </p:nvSpPr>
        <p:spPr>
          <a:xfrm>
            <a:off x="1522955" y="3681172"/>
            <a:ext cx="914400" cy="70788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000" b="1" i="0" u="none" strike="noStrike" kern="0" cap="none" spc="0" normalizeH="0" baseline="0" noProof="0" dirty="0">
                <a:ln>
                  <a:noFill/>
                </a:ln>
                <a:solidFill>
                  <a:prstClr val="black"/>
                </a:solidFill>
                <a:effectLst/>
                <a:uLnTx/>
                <a:uFillTx/>
              </a:rPr>
              <a:t>SA</a:t>
            </a:r>
          </a:p>
        </p:txBody>
      </p:sp>
    </p:spTree>
    <p:extLst>
      <p:ext uri="{BB962C8B-B14F-4D97-AF65-F5344CB8AC3E}">
        <p14:creationId xmlns:p14="http://schemas.microsoft.com/office/powerpoint/2010/main" val="3839140313"/>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 Placeholder 2">
            <a:extLst>
              <a:ext uri="{FF2B5EF4-FFF2-40B4-BE49-F238E27FC236}">
                <a16:creationId xmlns:a16="http://schemas.microsoft.com/office/drawing/2014/main" id="{91D14B7F-4FD4-4789-A405-D5B1153C6D12}"/>
              </a:ext>
            </a:extLst>
          </p:cNvPr>
          <p:cNvSpPr txBox="1">
            <a:spLocks/>
          </p:cNvSpPr>
          <p:nvPr/>
        </p:nvSpPr>
        <p:spPr>
          <a:xfrm>
            <a:off x="4944184" y="4135580"/>
            <a:ext cx="2713928" cy="457200"/>
          </a:xfrm>
          <a:prstGeom prst="rect">
            <a:avLst/>
          </a:prstGeom>
        </p:spPr>
        <p:txBody>
          <a:bodyPr vert="horz" lIns="91440" tIns="45720" rIns="91440" bIns="45720" rtlCol="0" anchor="t">
            <a:normAutofit/>
          </a:bodyPr>
          <a:lstStyle>
            <a:lvl1pPr marL="0" indent="0" algn="l" defTabSz="457200" rtl="0" eaLnBrk="1" latinLnBrk="0" hangingPunct="1">
              <a:spcBef>
                <a:spcPts val="1000"/>
              </a:spcBef>
              <a:spcAft>
                <a:spcPts val="0"/>
              </a:spcAft>
              <a:buClr>
                <a:schemeClr val="accent1"/>
              </a:buClr>
              <a:buSzPct val="80000"/>
              <a:buFont typeface="Wingdings 3" charset="2"/>
              <a:buNone/>
              <a:defRPr sz="2000" b="0" i="0" kern="1200" cap="all">
                <a:solidFill>
                  <a:schemeClr val="accent1">
                    <a:lumMod val="60000"/>
                    <a:lumOff val="40000"/>
                  </a:schemeClr>
                </a:solidFill>
                <a:latin typeface="+mn-lt"/>
                <a:ea typeface="+mn-ea"/>
                <a:cs typeface="+mn-cs"/>
              </a:defRPr>
            </a:lvl1pPr>
            <a:lvl2pPr marL="457200" indent="0" algn="l" defTabSz="457200" rtl="0" eaLnBrk="1" latinLnBrk="0" hangingPunct="1">
              <a:spcBef>
                <a:spcPts val="1000"/>
              </a:spcBef>
              <a:spcAft>
                <a:spcPts val="0"/>
              </a:spcAft>
              <a:buClr>
                <a:schemeClr val="accent1"/>
              </a:buClr>
              <a:buSzPct val="80000"/>
              <a:buFont typeface="Wingdings 3" charset="2"/>
              <a:buNone/>
              <a:defRPr sz="1800" b="0" i="0" kern="1200">
                <a:solidFill>
                  <a:schemeClr val="tx1">
                    <a:tint val="75000"/>
                  </a:schemeClr>
                </a:solidFill>
                <a:latin typeface="+mn-lt"/>
                <a:ea typeface="+mn-ea"/>
                <a:cs typeface="+mn-cs"/>
              </a:defRPr>
            </a:lvl2pPr>
            <a:lvl3pPr marL="914400" indent="0" algn="l" defTabSz="457200" rtl="0" eaLnBrk="1" latinLnBrk="0" hangingPunct="1">
              <a:spcBef>
                <a:spcPts val="1000"/>
              </a:spcBef>
              <a:spcAft>
                <a:spcPts val="0"/>
              </a:spcAft>
              <a:buClr>
                <a:schemeClr val="accent1"/>
              </a:buClr>
              <a:buSzPct val="80000"/>
              <a:buFont typeface="Wingdings 3" charset="2"/>
              <a:buNone/>
              <a:defRPr sz="1600" b="0" i="0" kern="1200">
                <a:solidFill>
                  <a:schemeClr val="tx1">
                    <a:tint val="75000"/>
                  </a:schemeClr>
                </a:solidFill>
                <a:latin typeface="+mn-lt"/>
                <a:ea typeface="+mn-ea"/>
                <a:cs typeface="+mn-cs"/>
              </a:defRPr>
            </a:lvl3pPr>
            <a:lvl4pPr marL="1371600" indent="0" algn="l" defTabSz="457200" rtl="0" eaLnBrk="1" latinLnBrk="0" hangingPunct="1">
              <a:spcBef>
                <a:spcPts val="1000"/>
              </a:spcBef>
              <a:spcAft>
                <a:spcPts val="0"/>
              </a:spcAft>
              <a:buClr>
                <a:schemeClr val="accent1"/>
              </a:buClr>
              <a:buSzPct val="80000"/>
              <a:buFont typeface="Wingdings 3" charset="2"/>
              <a:buNone/>
              <a:defRPr sz="1400" b="0" i="0" kern="1200">
                <a:solidFill>
                  <a:schemeClr val="tx1">
                    <a:tint val="75000"/>
                  </a:schemeClr>
                </a:solidFill>
                <a:latin typeface="+mn-lt"/>
                <a:ea typeface="+mn-ea"/>
                <a:cs typeface="+mn-cs"/>
              </a:defRPr>
            </a:lvl4pPr>
            <a:lvl5pPr marL="1828800" indent="0" algn="l" defTabSz="457200" rtl="0" eaLnBrk="1" latinLnBrk="0" hangingPunct="1">
              <a:spcBef>
                <a:spcPts val="1000"/>
              </a:spcBef>
              <a:spcAft>
                <a:spcPts val="0"/>
              </a:spcAft>
              <a:buClr>
                <a:schemeClr val="accent1"/>
              </a:buClr>
              <a:buSzPct val="80000"/>
              <a:buFont typeface="Wingdings 3" charset="2"/>
              <a:buNone/>
              <a:defRPr sz="1400" b="0" i="0" kern="1200">
                <a:solidFill>
                  <a:schemeClr val="tx1">
                    <a:tint val="75000"/>
                  </a:schemeClr>
                </a:solidFill>
                <a:latin typeface="+mn-lt"/>
                <a:ea typeface="+mn-ea"/>
                <a:cs typeface="+mn-cs"/>
              </a:defRPr>
            </a:lvl5pPr>
            <a:lvl6pPr marL="2286000" indent="0" algn="l" defTabSz="457200" rtl="0" eaLnBrk="1" latinLnBrk="0" hangingPunct="1">
              <a:spcBef>
                <a:spcPts val="1000"/>
              </a:spcBef>
              <a:spcAft>
                <a:spcPts val="0"/>
              </a:spcAft>
              <a:buClr>
                <a:schemeClr val="accent1"/>
              </a:buClr>
              <a:buSzPct val="80000"/>
              <a:buFont typeface="Wingdings 3" charset="2"/>
              <a:buNone/>
              <a:defRPr sz="1400" b="0" i="0" kern="1200">
                <a:solidFill>
                  <a:schemeClr val="tx1">
                    <a:tint val="75000"/>
                  </a:schemeClr>
                </a:solidFill>
                <a:latin typeface="+mn-lt"/>
                <a:ea typeface="+mn-ea"/>
                <a:cs typeface="+mn-cs"/>
              </a:defRPr>
            </a:lvl6pPr>
            <a:lvl7pPr marL="2743200" indent="0" algn="l" defTabSz="457200" rtl="0" eaLnBrk="1" latinLnBrk="0" hangingPunct="1">
              <a:spcBef>
                <a:spcPts val="1000"/>
              </a:spcBef>
              <a:spcAft>
                <a:spcPts val="0"/>
              </a:spcAft>
              <a:buClr>
                <a:schemeClr val="accent1"/>
              </a:buClr>
              <a:buSzPct val="80000"/>
              <a:buFont typeface="Wingdings 3" charset="2"/>
              <a:buNone/>
              <a:defRPr sz="1400" b="0" i="0" kern="1200">
                <a:solidFill>
                  <a:schemeClr val="tx1">
                    <a:tint val="75000"/>
                  </a:schemeClr>
                </a:solidFill>
                <a:latin typeface="+mn-lt"/>
                <a:ea typeface="+mn-ea"/>
                <a:cs typeface="+mn-cs"/>
              </a:defRPr>
            </a:lvl7pPr>
            <a:lvl8pPr marL="3200400" indent="0" algn="l" defTabSz="457200" rtl="0" eaLnBrk="1" latinLnBrk="0" hangingPunct="1">
              <a:spcBef>
                <a:spcPts val="1000"/>
              </a:spcBef>
              <a:spcAft>
                <a:spcPts val="0"/>
              </a:spcAft>
              <a:buClr>
                <a:schemeClr val="accent1"/>
              </a:buClr>
              <a:buSzPct val="80000"/>
              <a:buFont typeface="Wingdings 3" charset="2"/>
              <a:buNone/>
              <a:defRPr sz="1400" b="0" i="0" kern="1200">
                <a:solidFill>
                  <a:schemeClr val="tx1">
                    <a:tint val="75000"/>
                  </a:schemeClr>
                </a:solidFill>
                <a:latin typeface="+mn-lt"/>
                <a:ea typeface="+mn-ea"/>
                <a:cs typeface="+mn-cs"/>
              </a:defRPr>
            </a:lvl8pPr>
            <a:lvl9pPr marL="3657600" indent="0" algn="l" defTabSz="457200" rtl="0" eaLnBrk="1" latinLnBrk="0" hangingPunct="1">
              <a:spcBef>
                <a:spcPts val="1000"/>
              </a:spcBef>
              <a:spcAft>
                <a:spcPts val="0"/>
              </a:spcAft>
              <a:buClr>
                <a:schemeClr val="accent1"/>
              </a:buClr>
              <a:buSzPct val="80000"/>
              <a:buFont typeface="Wingdings 3" charset="2"/>
              <a:buNone/>
              <a:defRPr sz="1400" b="0" i="0" kern="1200">
                <a:solidFill>
                  <a:schemeClr val="tx1">
                    <a:tint val="75000"/>
                  </a:schemeClr>
                </a:solidFill>
                <a:latin typeface="+mn-lt"/>
                <a:ea typeface="+mn-ea"/>
                <a:cs typeface="+mn-cs"/>
              </a:defRPr>
            </a:lvl9pPr>
          </a:lstStyle>
          <a:p>
            <a:r>
              <a:rPr lang="en-US" sz="1800" b="1" dirty="0"/>
              <a:t>Sentiment analysis</a:t>
            </a:r>
          </a:p>
        </p:txBody>
      </p:sp>
      <p:sp>
        <p:nvSpPr>
          <p:cNvPr id="32" name="Oval 31">
            <a:extLst>
              <a:ext uri="{FF2B5EF4-FFF2-40B4-BE49-F238E27FC236}">
                <a16:creationId xmlns:a16="http://schemas.microsoft.com/office/drawing/2014/main" id="{0CB15BB9-BB8E-4693-861C-157EE835426B}"/>
              </a:ext>
            </a:extLst>
          </p:cNvPr>
          <p:cNvSpPr/>
          <p:nvPr/>
        </p:nvSpPr>
        <p:spPr>
          <a:xfrm>
            <a:off x="4818936" y="3716983"/>
            <a:ext cx="2713928" cy="1219200"/>
          </a:xfrm>
          <a:prstGeom prst="ellipse">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dirty="0"/>
          </a:p>
        </p:txBody>
      </p:sp>
      <p:sp>
        <p:nvSpPr>
          <p:cNvPr id="33" name="Text Placeholder 2">
            <a:extLst>
              <a:ext uri="{FF2B5EF4-FFF2-40B4-BE49-F238E27FC236}">
                <a16:creationId xmlns:a16="http://schemas.microsoft.com/office/drawing/2014/main" id="{098D36CF-AAE6-4547-A1C0-49985ED3A5A3}"/>
              </a:ext>
            </a:extLst>
          </p:cNvPr>
          <p:cNvSpPr txBox="1">
            <a:spLocks/>
          </p:cNvSpPr>
          <p:nvPr/>
        </p:nvSpPr>
        <p:spPr>
          <a:xfrm>
            <a:off x="7843252" y="2980387"/>
            <a:ext cx="3474468" cy="662980"/>
          </a:xfrm>
          <a:prstGeom prst="rect">
            <a:avLst/>
          </a:prstGeom>
        </p:spPr>
        <p:txBody>
          <a:bodyPr vert="horz" lIns="91440" tIns="45720" rIns="91440" bIns="45720" rtlCol="0" anchor="t">
            <a:normAutofit/>
          </a:bodyPr>
          <a:lstStyle>
            <a:lvl1pPr marL="0" indent="0" algn="l" defTabSz="457200" rtl="0" eaLnBrk="1" latinLnBrk="0" hangingPunct="1">
              <a:spcBef>
                <a:spcPts val="1000"/>
              </a:spcBef>
              <a:spcAft>
                <a:spcPts val="0"/>
              </a:spcAft>
              <a:buClr>
                <a:schemeClr val="accent1"/>
              </a:buClr>
              <a:buSzPct val="80000"/>
              <a:buFont typeface="Wingdings 3" charset="2"/>
              <a:buNone/>
              <a:defRPr sz="2000" b="0" i="0" kern="1200" cap="all">
                <a:solidFill>
                  <a:schemeClr val="accent1">
                    <a:lumMod val="60000"/>
                    <a:lumOff val="40000"/>
                  </a:schemeClr>
                </a:solidFill>
                <a:latin typeface="+mn-lt"/>
                <a:ea typeface="+mn-ea"/>
                <a:cs typeface="+mn-cs"/>
              </a:defRPr>
            </a:lvl1pPr>
            <a:lvl2pPr marL="457200" indent="0" algn="l" defTabSz="457200" rtl="0" eaLnBrk="1" latinLnBrk="0" hangingPunct="1">
              <a:spcBef>
                <a:spcPts val="1000"/>
              </a:spcBef>
              <a:spcAft>
                <a:spcPts val="0"/>
              </a:spcAft>
              <a:buClr>
                <a:schemeClr val="accent1"/>
              </a:buClr>
              <a:buSzPct val="80000"/>
              <a:buFont typeface="Wingdings 3" charset="2"/>
              <a:buNone/>
              <a:defRPr sz="1800" b="0" i="0" kern="1200">
                <a:solidFill>
                  <a:schemeClr val="tx1">
                    <a:tint val="75000"/>
                  </a:schemeClr>
                </a:solidFill>
                <a:latin typeface="+mn-lt"/>
                <a:ea typeface="+mn-ea"/>
                <a:cs typeface="+mn-cs"/>
              </a:defRPr>
            </a:lvl2pPr>
            <a:lvl3pPr marL="914400" indent="0" algn="l" defTabSz="457200" rtl="0" eaLnBrk="1" latinLnBrk="0" hangingPunct="1">
              <a:spcBef>
                <a:spcPts val="1000"/>
              </a:spcBef>
              <a:spcAft>
                <a:spcPts val="0"/>
              </a:spcAft>
              <a:buClr>
                <a:schemeClr val="accent1"/>
              </a:buClr>
              <a:buSzPct val="80000"/>
              <a:buFont typeface="Wingdings 3" charset="2"/>
              <a:buNone/>
              <a:defRPr sz="1600" b="0" i="0" kern="1200">
                <a:solidFill>
                  <a:schemeClr val="tx1">
                    <a:tint val="75000"/>
                  </a:schemeClr>
                </a:solidFill>
                <a:latin typeface="+mn-lt"/>
                <a:ea typeface="+mn-ea"/>
                <a:cs typeface="+mn-cs"/>
              </a:defRPr>
            </a:lvl3pPr>
            <a:lvl4pPr marL="1371600" indent="0" algn="l" defTabSz="457200" rtl="0" eaLnBrk="1" latinLnBrk="0" hangingPunct="1">
              <a:spcBef>
                <a:spcPts val="1000"/>
              </a:spcBef>
              <a:spcAft>
                <a:spcPts val="0"/>
              </a:spcAft>
              <a:buClr>
                <a:schemeClr val="accent1"/>
              </a:buClr>
              <a:buSzPct val="80000"/>
              <a:buFont typeface="Wingdings 3" charset="2"/>
              <a:buNone/>
              <a:defRPr sz="1400" b="0" i="0" kern="1200">
                <a:solidFill>
                  <a:schemeClr val="tx1">
                    <a:tint val="75000"/>
                  </a:schemeClr>
                </a:solidFill>
                <a:latin typeface="+mn-lt"/>
                <a:ea typeface="+mn-ea"/>
                <a:cs typeface="+mn-cs"/>
              </a:defRPr>
            </a:lvl4pPr>
            <a:lvl5pPr marL="1828800" indent="0" algn="l" defTabSz="457200" rtl="0" eaLnBrk="1" latinLnBrk="0" hangingPunct="1">
              <a:spcBef>
                <a:spcPts val="1000"/>
              </a:spcBef>
              <a:spcAft>
                <a:spcPts val="0"/>
              </a:spcAft>
              <a:buClr>
                <a:schemeClr val="accent1"/>
              </a:buClr>
              <a:buSzPct val="80000"/>
              <a:buFont typeface="Wingdings 3" charset="2"/>
              <a:buNone/>
              <a:defRPr sz="1400" b="0" i="0" kern="1200">
                <a:solidFill>
                  <a:schemeClr val="tx1">
                    <a:tint val="75000"/>
                  </a:schemeClr>
                </a:solidFill>
                <a:latin typeface="+mn-lt"/>
                <a:ea typeface="+mn-ea"/>
                <a:cs typeface="+mn-cs"/>
              </a:defRPr>
            </a:lvl5pPr>
            <a:lvl6pPr marL="2286000" indent="0" algn="l" defTabSz="457200" rtl="0" eaLnBrk="1" latinLnBrk="0" hangingPunct="1">
              <a:spcBef>
                <a:spcPts val="1000"/>
              </a:spcBef>
              <a:spcAft>
                <a:spcPts val="0"/>
              </a:spcAft>
              <a:buClr>
                <a:schemeClr val="accent1"/>
              </a:buClr>
              <a:buSzPct val="80000"/>
              <a:buFont typeface="Wingdings 3" charset="2"/>
              <a:buNone/>
              <a:defRPr sz="1400" b="0" i="0" kern="1200">
                <a:solidFill>
                  <a:schemeClr val="tx1">
                    <a:tint val="75000"/>
                  </a:schemeClr>
                </a:solidFill>
                <a:latin typeface="+mn-lt"/>
                <a:ea typeface="+mn-ea"/>
                <a:cs typeface="+mn-cs"/>
              </a:defRPr>
            </a:lvl6pPr>
            <a:lvl7pPr marL="2743200" indent="0" algn="l" defTabSz="457200" rtl="0" eaLnBrk="1" latinLnBrk="0" hangingPunct="1">
              <a:spcBef>
                <a:spcPts val="1000"/>
              </a:spcBef>
              <a:spcAft>
                <a:spcPts val="0"/>
              </a:spcAft>
              <a:buClr>
                <a:schemeClr val="accent1"/>
              </a:buClr>
              <a:buSzPct val="80000"/>
              <a:buFont typeface="Wingdings 3" charset="2"/>
              <a:buNone/>
              <a:defRPr sz="1400" b="0" i="0" kern="1200">
                <a:solidFill>
                  <a:schemeClr val="tx1">
                    <a:tint val="75000"/>
                  </a:schemeClr>
                </a:solidFill>
                <a:latin typeface="+mn-lt"/>
                <a:ea typeface="+mn-ea"/>
                <a:cs typeface="+mn-cs"/>
              </a:defRPr>
            </a:lvl7pPr>
            <a:lvl8pPr marL="3200400" indent="0" algn="l" defTabSz="457200" rtl="0" eaLnBrk="1" latinLnBrk="0" hangingPunct="1">
              <a:spcBef>
                <a:spcPts val="1000"/>
              </a:spcBef>
              <a:spcAft>
                <a:spcPts val="0"/>
              </a:spcAft>
              <a:buClr>
                <a:schemeClr val="accent1"/>
              </a:buClr>
              <a:buSzPct val="80000"/>
              <a:buFont typeface="Wingdings 3" charset="2"/>
              <a:buNone/>
              <a:defRPr sz="1400" b="0" i="0" kern="1200">
                <a:solidFill>
                  <a:schemeClr val="tx1">
                    <a:tint val="75000"/>
                  </a:schemeClr>
                </a:solidFill>
                <a:latin typeface="+mn-lt"/>
                <a:ea typeface="+mn-ea"/>
                <a:cs typeface="+mn-cs"/>
              </a:defRPr>
            </a:lvl8pPr>
            <a:lvl9pPr marL="3657600" indent="0" algn="l" defTabSz="457200" rtl="0" eaLnBrk="1" latinLnBrk="0" hangingPunct="1">
              <a:spcBef>
                <a:spcPts val="1000"/>
              </a:spcBef>
              <a:spcAft>
                <a:spcPts val="0"/>
              </a:spcAft>
              <a:buClr>
                <a:schemeClr val="accent1"/>
              </a:buClr>
              <a:buSzPct val="80000"/>
              <a:buFont typeface="Wingdings 3" charset="2"/>
              <a:buNone/>
              <a:defRPr sz="1400" b="0" i="0" kern="1200">
                <a:solidFill>
                  <a:schemeClr val="tx1">
                    <a:tint val="75000"/>
                  </a:schemeClr>
                </a:solidFill>
                <a:latin typeface="+mn-lt"/>
                <a:ea typeface="+mn-ea"/>
                <a:cs typeface="+mn-cs"/>
              </a:defRPr>
            </a:lvl9pPr>
          </a:lstStyle>
          <a:p>
            <a:pPr algn="ctr"/>
            <a:r>
              <a:rPr lang="en-US" sz="1800" b="1" cap="none" dirty="0">
                <a:solidFill>
                  <a:schemeClr val="tx1"/>
                </a:solidFill>
              </a:rPr>
              <a:t>Social Media  Monitoring</a:t>
            </a:r>
          </a:p>
        </p:txBody>
      </p:sp>
      <p:sp>
        <p:nvSpPr>
          <p:cNvPr id="34" name="Text Placeholder 2">
            <a:extLst>
              <a:ext uri="{FF2B5EF4-FFF2-40B4-BE49-F238E27FC236}">
                <a16:creationId xmlns:a16="http://schemas.microsoft.com/office/drawing/2014/main" id="{9D22326B-9CF1-4BDB-B804-2DEA303F4896}"/>
              </a:ext>
            </a:extLst>
          </p:cNvPr>
          <p:cNvSpPr txBox="1">
            <a:spLocks/>
          </p:cNvSpPr>
          <p:nvPr/>
        </p:nvSpPr>
        <p:spPr>
          <a:xfrm>
            <a:off x="8647252" y="4160378"/>
            <a:ext cx="2713928" cy="457200"/>
          </a:xfrm>
          <a:prstGeom prst="rect">
            <a:avLst/>
          </a:prstGeom>
        </p:spPr>
        <p:txBody>
          <a:bodyPr vert="horz" lIns="91440" tIns="45720" rIns="91440" bIns="45720" rtlCol="0" anchor="t">
            <a:normAutofit/>
          </a:bodyPr>
          <a:lstStyle>
            <a:lvl1pPr marL="0" indent="0" algn="l" defTabSz="457200" rtl="0" eaLnBrk="1" latinLnBrk="0" hangingPunct="1">
              <a:spcBef>
                <a:spcPts val="1000"/>
              </a:spcBef>
              <a:spcAft>
                <a:spcPts val="0"/>
              </a:spcAft>
              <a:buClr>
                <a:schemeClr val="accent1"/>
              </a:buClr>
              <a:buSzPct val="80000"/>
              <a:buFont typeface="Wingdings 3" charset="2"/>
              <a:buNone/>
              <a:defRPr sz="2000" b="0" i="0" kern="1200" cap="all">
                <a:solidFill>
                  <a:schemeClr val="accent1">
                    <a:lumMod val="60000"/>
                    <a:lumOff val="40000"/>
                  </a:schemeClr>
                </a:solidFill>
                <a:latin typeface="+mn-lt"/>
                <a:ea typeface="+mn-ea"/>
                <a:cs typeface="+mn-cs"/>
              </a:defRPr>
            </a:lvl1pPr>
            <a:lvl2pPr marL="457200" indent="0" algn="l" defTabSz="457200" rtl="0" eaLnBrk="1" latinLnBrk="0" hangingPunct="1">
              <a:spcBef>
                <a:spcPts val="1000"/>
              </a:spcBef>
              <a:spcAft>
                <a:spcPts val="0"/>
              </a:spcAft>
              <a:buClr>
                <a:schemeClr val="accent1"/>
              </a:buClr>
              <a:buSzPct val="80000"/>
              <a:buFont typeface="Wingdings 3" charset="2"/>
              <a:buNone/>
              <a:defRPr sz="1800" b="0" i="0" kern="1200">
                <a:solidFill>
                  <a:schemeClr val="tx1">
                    <a:tint val="75000"/>
                  </a:schemeClr>
                </a:solidFill>
                <a:latin typeface="+mn-lt"/>
                <a:ea typeface="+mn-ea"/>
                <a:cs typeface="+mn-cs"/>
              </a:defRPr>
            </a:lvl2pPr>
            <a:lvl3pPr marL="914400" indent="0" algn="l" defTabSz="457200" rtl="0" eaLnBrk="1" latinLnBrk="0" hangingPunct="1">
              <a:spcBef>
                <a:spcPts val="1000"/>
              </a:spcBef>
              <a:spcAft>
                <a:spcPts val="0"/>
              </a:spcAft>
              <a:buClr>
                <a:schemeClr val="accent1"/>
              </a:buClr>
              <a:buSzPct val="80000"/>
              <a:buFont typeface="Wingdings 3" charset="2"/>
              <a:buNone/>
              <a:defRPr sz="1600" b="0" i="0" kern="1200">
                <a:solidFill>
                  <a:schemeClr val="tx1">
                    <a:tint val="75000"/>
                  </a:schemeClr>
                </a:solidFill>
                <a:latin typeface="+mn-lt"/>
                <a:ea typeface="+mn-ea"/>
                <a:cs typeface="+mn-cs"/>
              </a:defRPr>
            </a:lvl3pPr>
            <a:lvl4pPr marL="1371600" indent="0" algn="l" defTabSz="457200" rtl="0" eaLnBrk="1" latinLnBrk="0" hangingPunct="1">
              <a:spcBef>
                <a:spcPts val="1000"/>
              </a:spcBef>
              <a:spcAft>
                <a:spcPts val="0"/>
              </a:spcAft>
              <a:buClr>
                <a:schemeClr val="accent1"/>
              </a:buClr>
              <a:buSzPct val="80000"/>
              <a:buFont typeface="Wingdings 3" charset="2"/>
              <a:buNone/>
              <a:defRPr sz="1400" b="0" i="0" kern="1200">
                <a:solidFill>
                  <a:schemeClr val="tx1">
                    <a:tint val="75000"/>
                  </a:schemeClr>
                </a:solidFill>
                <a:latin typeface="+mn-lt"/>
                <a:ea typeface="+mn-ea"/>
                <a:cs typeface="+mn-cs"/>
              </a:defRPr>
            </a:lvl4pPr>
            <a:lvl5pPr marL="1828800" indent="0" algn="l" defTabSz="457200" rtl="0" eaLnBrk="1" latinLnBrk="0" hangingPunct="1">
              <a:spcBef>
                <a:spcPts val="1000"/>
              </a:spcBef>
              <a:spcAft>
                <a:spcPts val="0"/>
              </a:spcAft>
              <a:buClr>
                <a:schemeClr val="accent1"/>
              </a:buClr>
              <a:buSzPct val="80000"/>
              <a:buFont typeface="Wingdings 3" charset="2"/>
              <a:buNone/>
              <a:defRPr sz="1400" b="0" i="0" kern="1200">
                <a:solidFill>
                  <a:schemeClr val="tx1">
                    <a:tint val="75000"/>
                  </a:schemeClr>
                </a:solidFill>
                <a:latin typeface="+mn-lt"/>
                <a:ea typeface="+mn-ea"/>
                <a:cs typeface="+mn-cs"/>
              </a:defRPr>
            </a:lvl5pPr>
            <a:lvl6pPr marL="2286000" indent="0" algn="l" defTabSz="457200" rtl="0" eaLnBrk="1" latinLnBrk="0" hangingPunct="1">
              <a:spcBef>
                <a:spcPts val="1000"/>
              </a:spcBef>
              <a:spcAft>
                <a:spcPts val="0"/>
              </a:spcAft>
              <a:buClr>
                <a:schemeClr val="accent1"/>
              </a:buClr>
              <a:buSzPct val="80000"/>
              <a:buFont typeface="Wingdings 3" charset="2"/>
              <a:buNone/>
              <a:defRPr sz="1400" b="0" i="0" kern="1200">
                <a:solidFill>
                  <a:schemeClr val="tx1">
                    <a:tint val="75000"/>
                  </a:schemeClr>
                </a:solidFill>
                <a:latin typeface="+mn-lt"/>
                <a:ea typeface="+mn-ea"/>
                <a:cs typeface="+mn-cs"/>
              </a:defRPr>
            </a:lvl6pPr>
            <a:lvl7pPr marL="2743200" indent="0" algn="l" defTabSz="457200" rtl="0" eaLnBrk="1" latinLnBrk="0" hangingPunct="1">
              <a:spcBef>
                <a:spcPts val="1000"/>
              </a:spcBef>
              <a:spcAft>
                <a:spcPts val="0"/>
              </a:spcAft>
              <a:buClr>
                <a:schemeClr val="accent1"/>
              </a:buClr>
              <a:buSzPct val="80000"/>
              <a:buFont typeface="Wingdings 3" charset="2"/>
              <a:buNone/>
              <a:defRPr sz="1400" b="0" i="0" kern="1200">
                <a:solidFill>
                  <a:schemeClr val="tx1">
                    <a:tint val="75000"/>
                  </a:schemeClr>
                </a:solidFill>
                <a:latin typeface="+mn-lt"/>
                <a:ea typeface="+mn-ea"/>
                <a:cs typeface="+mn-cs"/>
              </a:defRPr>
            </a:lvl7pPr>
            <a:lvl8pPr marL="3200400" indent="0" algn="l" defTabSz="457200" rtl="0" eaLnBrk="1" latinLnBrk="0" hangingPunct="1">
              <a:spcBef>
                <a:spcPts val="1000"/>
              </a:spcBef>
              <a:spcAft>
                <a:spcPts val="0"/>
              </a:spcAft>
              <a:buClr>
                <a:schemeClr val="accent1"/>
              </a:buClr>
              <a:buSzPct val="80000"/>
              <a:buFont typeface="Wingdings 3" charset="2"/>
              <a:buNone/>
              <a:defRPr sz="1400" b="0" i="0" kern="1200">
                <a:solidFill>
                  <a:schemeClr val="tx1">
                    <a:tint val="75000"/>
                  </a:schemeClr>
                </a:solidFill>
                <a:latin typeface="+mn-lt"/>
                <a:ea typeface="+mn-ea"/>
                <a:cs typeface="+mn-cs"/>
              </a:defRPr>
            </a:lvl8pPr>
            <a:lvl9pPr marL="3657600" indent="0" algn="l" defTabSz="457200" rtl="0" eaLnBrk="1" latinLnBrk="0" hangingPunct="1">
              <a:spcBef>
                <a:spcPts val="1000"/>
              </a:spcBef>
              <a:spcAft>
                <a:spcPts val="0"/>
              </a:spcAft>
              <a:buClr>
                <a:schemeClr val="accent1"/>
              </a:buClr>
              <a:buSzPct val="80000"/>
              <a:buFont typeface="Wingdings 3" charset="2"/>
              <a:buNone/>
              <a:defRPr sz="1400" b="0" i="0" kern="1200">
                <a:solidFill>
                  <a:schemeClr val="tx1">
                    <a:tint val="75000"/>
                  </a:schemeClr>
                </a:solidFill>
                <a:latin typeface="+mn-lt"/>
                <a:ea typeface="+mn-ea"/>
                <a:cs typeface="+mn-cs"/>
              </a:defRPr>
            </a:lvl9pPr>
          </a:lstStyle>
          <a:p>
            <a:r>
              <a:rPr lang="en-US" sz="1800" b="1" cap="none" dirty="0">
                <a:solidFill>
                  <a:schemeClr val="tx1"/>
                </a:solidFill>
              </a:rPr>
              <a:t>Customer Support</a:t>
            </a:r>
          </a:p>
        </p:txBody>
      </p:sp>
      <p:sp>
        <p:nvSpPr>
          <p:cNvPr id="35" name="Text Placeholder 2">
            <a:extLst>
              <a:ext uri="{FF2B5EF4-FFF2-40B4-BE49-F238E27FC236}">
                <a16:creationId xmlns:a16="http://schemas.microsoft.com/office/drawing/2014/main" id="{739E8072-7971-4C20-AAC5-8123A51A2635}"/>
              </a:ext>
            </a:extLst>
          </p:cNvPr>
          <p:cNvSpPr txBox="1">
            <a:spLocks/>
          </p:cNvSpPr>
          <p:nvPr/>
        </p:nvSpPr>
        <p:spPr>
          <a:xfrm>
            <a:off x="8090058" y="5309519"/>
            <a:ext cx="2713928" cy="457200"/>
          </a:xfrm>
          <a:prstGeom prst="rect">
            <a:avLst/>
          </a:prstGeom>
        </p:spPr>
        <p:txBody>
          <a:bodyPr vert="horz" lIns="91440" tIns="45720" rIns="91440" bIns="45720" rtlCol="0" anchor="t">
            <a:normAutofit/>
          </a:bodyPr>
          <a:lstStyle>
            <a:lvl1pPr marL="0" indent="0" algn="l" defTabSz="457200" rtl="0" eaLnBrk="1" latinLnBrk="0" hangingPunct="1">
              <a:spcBef>
                <a:spcPts val="1000"/>
              </a:spcBef>
              <a:spcAft>
                <a:spcPts val="0"/>
              </a:spcAft>
              <a:buClr>
                <a:schemeClr val="accent1"/>
              </a:buClr>
              <a:buSzPct val="80000"/>
              <a:buFont typeface="Wingdings 3" charset="2"/>
              <a:buNone/>
              <a:defRPr sz="2000" b="0" i="0" kern="1200" cap="all">
                <a:solidFill>
                  <a:schemeClr val="accent1">
                    <a:lumMod val="60000"/>
                    <a:lumOff val="40000"/>
                  </a:schemeClr>
                </a:solidFill>
                <a:latin typeface="+mn-lt"/>
                <a:ea typeface="+mn-ea"/>
                <a:cs typeface="+mn-cs"/>
              </a:defRPr>
            </a:lvl1pPr>
            <a:lvl2pPr marL="457200" indent="0" algn="l" defTabSz="457200" rtl="0" eaLnBrk="1" latinLnBrk="0" hangingPunct="1">
              <a:spcBef>
                <a:spcPts val="1000"/>
              </a:spcBef>
              <a:spcAft>
                <a:spcPts val="0"/>
              </a:spcAft>
              <a:buClr>
                <a:schemeClr val="accent1"/>
              </a:buClr>
              <a:buSzPct val="80000"/>
              <a:buFont typeface="Wingdings 3" charset="2"/>
              <a:buNone/>
              <a:defRPr sz="1800" b="0" i="0" kern="1200">
                <a:solidFill>
                  <a:schemeClr val="tx1">
                    <a:tint val="75000"/>
                  </a:schemeClr>
                </a:solidFill>
                <a:latin typeface="+mn-lt"/>
                <a:ea typeface="+mn-ea"/>
                <a:cs typeface="+mn-cs"/>
              </a:defRPr>
            </a:lvl2pPr>
            <a:lvl3pPr marL="914400" indent="0" algn="l" defTabSz="457200" rtl="0" eaLnBrk="1" latinLnBrk="0" hangingPunct="1">
              <a:spcBef>
                <a:spcPts val="1000"/>
              </a:spcBef>
              <a:spcAft>
                <a:spcPts val="0"/>
              </a:spcAft>
              <a:buClr>
                <a:schemeClr val="accent1"/>
              </a:buClr>
              <a:buSzPct val="80000"/>
              <a:buFont typeface="Wingdings 3" charset="2"/>
              <a:buNone/>
              <a:defRPr sz="1600" b="0" i="0" kern="1200">
                <a:solidFill>
                  <a:schemeClr val="tx1">
                    <a:tint val="75000"/>
                  </a:schemeClr>
                </a:solidFill>
                <a:latin typeface="+mn-lt"/>
                <a:ea typeface="+mn-ea"/>
                <a:cs typeface="+mn-cs"/>
              </a:defRPr>
            </a:lvl3pPr>
            <a:lvl4pPr marL="1371600" indent="0" algn="l" defTabSz="457200" rtl="0" eaLnBrk="1" latinLnBrk="0" hangingPunct="1">
              <a:spcBef>
                <a:spcPts val="1000"/>
              </a:spcBef>
              <a:spcAft>
                <a:spcPts val="0"/>
              </a:spcAft>
              <a:buClr>
                <a:schemeClr val="accent1"/>
              </a:buClr>
              <a:buSzPct val="80000"/>
              <a:buFont typeface="Wingdings 3" charset="2"/>
              <a:buNone/>
              <a:defRPr sz="1400" b="0" i="0" kern="1200">
                <a:solidFill>
                  <a:schemeClr val="tx1">
                    <a:tint val="75000"/>
                  </a:schemeClr>
                </a:solidFill>
                <a:latin typeface="+mn-lt"/>
                <a:ea typeface="+mn-ea"/>
                <a:cs typeface="+mn-cs"/>
              </a:defRPr>
            </a:lvl4pPr>
            <a:lvl5pPr marL="1828800" indent="0" algn="l" defTabSz="457200" rtl="0" eaLnBrk="1" latinLnBrk="0" hangingPunct="1">
              <a:spcBef>
                <a:spcPts val="1000"/>
              </a:spcBef>
              <a:spcAft>
                <a:spcPts val="0"/>
              </a:spcAft>
              <a:buClr>
                <a:schemeClr val="accent1"/>
              </a:buClr>
              <a:buSzPct val="80000"/>
              <a:buFont typeface="Wingdings 3" charset="2"/>
              <a:buNone/>
              <a:defRPr sz="1400" b="0" i="0" kern="1200">
                <a:solidFill>
                  <a:schemeClr val="tx1">
                    <a:tint val="75000"/>
                  </a:schemeClr>
                </a:solidFill>
                <a:latin typeface="+mn-lt"/>
                <a:ea typeface="+mn-ea"/>
                <a:cs typeface="+mn-cs"/>
              </a:defRPr>
            </a:lvl5pPr>
            <a:lvl6pPr marL="2286000" indent="0" algn="l" defTabSz="457200" rtl="0" eaLnBrk="1" latinLnBrk="0" hangingPunct="1">
              <a:spcBef>
                <a:spcPts val="1000"/>
              </a:spcBef>
              <a:spcAft>
                <a:spcPts val="0"/>
              </a:spcAft>
              <a:buClr>
                <a:schemeClr val="accent1"/>
              </a:buClr>
              <a:buSzPct val="80000"/>
              <a:buFont typeface="Wingdings 3" charset="2"/>
              <a:buNone/>
              <a:defRPr sz="1400" b="0" i="0" kern="1200">
                <a:solidFill>
                  <a:schemeClr val="tx1">
                    <a:tint val="75000"/>
                  </a:schemeClr>
                </a:solidFill>
                <a:latin typeface="+mn-lt"/>
                <a:ea typeface="+mn-ea"/>
                <a:cs typeface="+mn-cs"/>
              </a:defRPr>
            </a:lvl6pPr>
            <a:lvl7pPr marL="2743200" indent="0" algn="l" defTabSz="457200" rtl="0" eaLnBrk="1" latinLnBrk="0" hangingPunct="1">
              <a:spcBef>
                <a:spcPts val="1000"/>
              </a:spcBef>
              <a:spcAft>
                <a:spcPts val="0"/>
              </a:spcAft>
              <a:buClr>
                <a:schemeClr val="accent1"/>
              </a:buClr>
              <a:buSzPct val="80000"/>
              <a:buFont typeface="Wingdings 3" charset="2"/>
              <a:buNone/>
              <a:defRPr sz="1400" b="0" i="0" kern="1200">
                <a:solidFill>
                  <a:schemeClr val="tx1">
                    <a:tint val="75000"/>
                  </a:schemeClr>
                </a:solidFill>
                <a:latin typeface="+mn-lt"/>
                <a:ea typeface="+mn-ea"/>
                <a:cs typeface="+mn-cs"/>
              </a:defRPr>
            </a:lvl7pPr>
            <a:lvl8pPr marL="3200400" indent="0" algn="l" defTabSz="457200" rtl="0" eaLnBrk="1" latinLnBrk="0" hangingPunct="1">
              <a:spcBef>
                <a:spcPts val="1000"/>
              </a:spcBef>
              <a:spcAft>
                <a:spcPts val="0"/>
              </a:spcAft>
              <a:buClr>
                <a:schemeClr val="accent1"/>
              </a:buClr>
              <a:buSzPct val="80000"/>
              <a:buFont typeface="Wingdings 3" charset="2"/>
              <a:buNone/>
              <a:defRPr sz="1400" b="0" i="0" kern="1200">
                <a:solidFill>
                  <a:schemeClr val="tx1">
                    <a:tint val="75000"/>
                  </a:schemeClr>
                </a:solidFill>
                <a:latin typeface="+mn-lt"/>
                <a:ea typeface="+mn-ea"/>
                <a:cs typeface="+mn-cs"/>
              </a:defRPr>
            </a:lvl8pPr>
            <a:lvl9pPr marL="3657600" indent="0" algn="l" defTabSz="457200" rtl="0" eaLnBrk="1" latinLnBrk="0" hangingPunct="1">
              <a:spcBef>
                <a:spcPts val="1000"/>
              </a:spcBef>
              <a:spcAft>
                <a:spcPts val="0"/>
              </a:spcAft>
              <a:buClr>
                <a:schemeClr val="accent1"/>
              </a:buClr>
              <a:buSzPct val="80000"/>
              <a:buFont typeface="Wingdings 3" charset="2"/>
              <a:buNone/>
              <a:defRPr sz="1400" b="0" i="0" kern="1200">
                <a:solidFill>
                  <a:schemeClr val="tx1">
                    <a:tint val="75000"/>
                  </a:schemeClr>
                </a:solidFill>
                <a:latin typeface="+mn-lt"/>
                <a:ea typeface="+mn-ea"/>
                <a:cs typeface="+mn-cs"/>
              </a:defRPr>
            </a:lvl9pPr>
          </a:lstStyle>
          <a:p>
            <a:r>
              <a:rPr lang="en-US" sz="1800" b="1" cap="none" dirty="0">
                <a:solidFill>
                  <a:schemeClr val="tx1"/>
                </a:solidFill>
              </a:rPr>
              <a:t>Customer Feedback</a:t>
            </a:r>
          </a:p>
        </p:txBody>
      </p:sp>
      <p:sp>
        <p:nvSpPr>
          <p:cNvPr id="36" name="Text Placeholder 2">
            <a:extLst>
              <a:ext uri="{FF2B5EF4-FFF2-40B4-BE49-F238E27FC236}">
                <a16:creationId xmlns:a16="http://schemas.microsoft.com/office/drawing/2014/main" id="{58D28297-25DC-498B-B0CE-999690A08DD2}"/>
              </a:ext>
            </a:extLst>
          </p:cNvPr>
          <p:cNvSpPr txBox="1">
            <a:spLocks/>
          </p:cNvSpPr>
          <p:nvPr/>
        </p:nvSpPr>
        <p:spPr>
          <a:xfrm>
            <a:off x="1237536" y="2877368"/>
            <a:ext cx="3323528" cy="457200"/>
          </a:xfrm>
          <a:prstGeom prst="rect">
            <a:avLst/>
          </a:prstGeom>
        </p:spPr>
        <p:txBody>
          <a:bodyPr vert="horz" lIns="91440" tIns="45720" rIns="91440" bIns="45720" rtlCol="0" anchor="t">
            <a:noAutofit/>
          </a:bodyPr>
          <a:lstStyle>
            <a:lvl1pPr marL="0" indent="0" algn="l" defTabSz="457200" rtl="0" eaLnBrk="1" latinLnBrk="0" hangingPunct="1">
              <a:spcBef>
                <a:spcPts val="1000"/>
              </a:spcBef>
              <a:spcAft>
                <a:spcPts val="0"/>
              </a:spcAft>
              <a:buClr>
                <a:schemeClr val="accent1"/>
              </a:buClr>
              <a:buSzPct val="80000"/>
              <a:buFont typeface="Wingdings 3" charset="2"/>
              <a:buNone/>
              <a:defRPr sz="2000" b="0" i="0" kern="1200" cap="all">
                <a:solidFill>
                  <a:schemeClr val="accent1">
                    <a:lumMod val="60000"/>
                    <a:lumOff val="40000"/>
                  </a:schemeClr>
                </a:solidFill>
                <a:latin typeface="+mn-lt"/>
                <a:ea typeface="+mn-ea"/>
                <a:cs typeface="+mn-cs"/>
              </a:defRPr>
            </a:lvl1pPr>
            <a:lvl2pPr marL="457200" indent="0" algn="l" defTabSz="457200" rtl="0" eaLnBrk="1" latinLnBrk="0" hangingPunct="1">
              <a:spcBef>
                <a:spcPts val="1000"/>
              </a:spcBef>
              <a:spcAft>
                <a:spcPts val="0"/>
              </a:spcAft>
              <a:buClr>
                <a:schemeClr val="accent1"/>
              </a:buClr>
              <a:buSzPct val="80000"/>
              <a:buFont typeface="Wingdings 3" charset="2"/>
              <a:buNone/>
              <a:defRPr sz="1800" b="0" i="0" kern="1200">
                <a:solidFill>
                  <a:schemeClr val="tx1">
                    <a:tint val="75000"/>
                  </a:schemeClr>
                </a:solidFill>
                <a:latin typeface="+mn-lt"/>
                <a:ea typeface="+mn-ea"/>
                <a:cs typeface="+mn-cs"/>
              </a:defRPr>
            </a:lvl2pPr>
            <a:lvl3pPr marL="914400" indent="0" algn="l" defTabSz="457200" rtl="0" eaLnBrk="1" latinLnBrk="0" hangingPunct="1">
              <a:spcBef>
                <a:spcPts val="1000"/>
              </a:spcBef>
              <a:spcAft>
                <a:spcPts val="0"/>
              </a:spcAft>
              <a:buClr>
                <a:schemeClr val="accent1"/>
              </a:buClr>
              <a:buSzPct val="80000"/>
              <a:buFont typeface="Wingdings 3" charset="2"/>
              <a:buNone/>
              <a:defRPr sz="1600" b="0" i="0" kern="1200">
                <a:solidFill>
                  <a:schemeClr val="tx1">
                    <a:tint val="75000"/>
                  </a:schemeClr>
                </a:solidFill>
                <a:latin typeface="+mn-lt"/>
                <a:ea typeface="+mn-ea"/>
                <a:cs typeface="+mn-cs"/>
              </a:defRPr>
            </a:lvl3pPr>
            <a:lvl4pPr marL="1371600" indent="0" algn="l" defTabSz="457200" rtl="0" eaLnBrk="1" latinLnBrk="0" hangingPunct="1">
              <a:spcBef>
                <a:spcPts val="1000"/>
              </a:spcBef>
              <a:spcAft>
                <a:spcPts val="0"/>
              </a:spcAft>
              <a:buClr>
                <a:schemeClr val="accent1"/>
              </a:buClr>
              <a:buSzPct val="80000"/>
              <a:buFont typeface="Wingdings 3" charset="2"/>
              <a:buNone/>
              <a:defRPr sz="1400" b="0" i="0" kern="1200">
                <a:solidFill>
                  <a:schemeClr val="tx1">
                    <a:tint val="75000"/>
                  </a:schemeClr>
                </a:solidFill>
                <a:latin typeface="+mn-lt"/>
                <a:ea typeface="+mn-ea"/>
                <a:cs typeface="+mn-cs"/>
              </a:defRPr>
            </a:lvl4pPr>
            <a:lvl5pPr marL="1828800" indent="0" algn="l" defTabSz="457200" rtl="0" eaLnBrk="1" latinLnBrk="0" hangingPunct="1">
              <a:spcBef>
                <a:spcPts val="1000"/>
              </a:spcBef>
              <a:spcAft>
                <a:spcPts val="0"/>
              </a:spcAft>
              <a:buClr>
                <a:schemeClr val="accent1"/>
              </a:buClr>
              <a:buSzPct val="80000"/>
              <a:buFont typeface="Wingdings 3" charset="2"/>
              <a:buNone/>
              <a:defRPr sz="1400" b="0" i="0" kern="1200">
                <a:solidFill>
                  <a:schemeClr val="tx1">
                    <a:tint val="75000"/>
                  </a:schemeClr>
                </a:solidFill>
                <a:latin typeface="+mn-lt"/>
                <a:ea typeface="+mn-ea"/>
                <a:cs typeface="+mn-cs"/>
              </a:defRPr>
            </a:lvl5pPr>
            <a:lvl6pPr marL="2286000" indent="0" algn="l" defTabSz="457200" rtl="0" eaLnBrk="1" latinLnBrk="0" hangingPunct="1">
              <a:spcBef>
                <a:spcPts val="1000"/>
              </a:spcBef>
              <a:spcAft>
                <a:spcPts val="0"/>
              </a:spcAft>
              <a:buClr>
                <a:schemeClr val="accent1"/>
              </a:buClr>
              <a:buSzPct val="80000"/>
              <a:buFont typeface="Wingdings 3" charset="2"/>
              <a:buNone/>
              <a:defRPr sz="1400" b="0" i="0" kern="1200">
                <a:solidFill>
                  <a:schemeClr val="tx1">
                    <a:tint val="75000"/>
                  </a:schemeClr>
                </a:solidFill>
                <a:latin typeface="+mn-lt"/>
                <a:ea typeface="+mn-ea"/>
                <a:cs typeface="+mn-cs"/>
              </a:defRPr>
            </a:lvl6pPr>
            <a:lvl7pPr marL="2743200" indent="0" algn="l" defTabSz="457200" rtl="0" eaLnBrk="1" latinLnBrk="0" hangingPunct="1">
              <a:spcBef>
                <a:spcPts val="1000"/>
              </a:spcBef>
              <a:spcAft>
                <a:spcPts val="0"/>
              </a:spcAft>
              <a:buClr>
                <a:schemeClr val="accent1"/>
              </a:buClr>
              <a:buSzPct val="80000"/>
              <a:buFont typeface="Wingdings 3" charset="2"/>
              <a:buNone/>
              <a:defRPr sz="1400" b="0" i="0" kern="1200">
                <a:solidFill>
                  <a:schemeClr val="tx1">
                    <a:tint val="75000"/>
                  </a:schemeClr>
                </a:solidFill>
                <a:latin typeface="+mn-lt"/>
                <a:ea typeface="+mn-ea"/>
                <a:cs typeface="+mn-cs"/>
              </a:defRPr>
            </a:lvl7pPr>
            <a:lvl8pPr marL="3200400" indent="0" algn="l" defTabSz="457200" rtl="0" eaLnBrk="1" latinLnBrk="0" hangingPunct="1">
              <a:spcBef>
                <a:spcPts val="1000"/>
              </a:spcBef>
              <a:spcAft>
                <a:spcPts val="0"/>
              </a:spcAft>
              <a:buClr>
                <a:schemeClr val="accent1"/>
              </a:buClr>
              <a:buSzPct val="80000"/>
              <a:buFont typeface="Wingdings 3" charset="2"/>
              <a:buNone/>
              <a:defRPr sz="1400" b="0" i="0" kern="1200">
                <a:solidFill>
                  <a:schemeClr val="tx1">
                    <a:tint val="75000"/>
                  </a:schemeClr>
                </a:solidFill>
                <a:latin typeface="+mn-lt"/>
                <a:ea typeface="+mn-ea"/>
                <a:cs typeface="+mn-cs"/>
              </a:defRPr>
            </a:lvl8pPr>
            <a:lvl9pPr marL="3657600" indent="0" algn="l" defTabSz="457200" rtl="0" eaLnBrk="1" latinLnBrk="0" hangingPunct="1">
              <a:spcBef>
                <a:spcPts val="1000"/>
              </a:spcBef>
              <a:spcAft>
                <a:spcPts val="0"/>
              </a:spcAft>
              <a:buClr>
                <a:schemeClr val="accent1"/>
              </a:buClr>
              <a:buSzPct val="80000"/>
              <a:buFont typeface="Wingdings 3" charset="2"/>
              <a:buNone/>
              <a:defRPr sz="1400" b="0" i="0" kern="1200">
                <a:solidFill>
                  <a:schemeClr val="tx1">
                    <a:tint val="75000"/>
                  </a:schemeClr>
                </a:solidFill>
                <a:latin typeface="+mn-lt"/>
                <a:ea typeface="+mn-ea"/>
                <a:cs typeface="+mn-cs"/>
              </a:defRPr>
            </a:lvl9pPr>
          </a:lstStyle>
          <a:p>
            <a:r>
              <a:rPr lang="en-US" sz="1800" b="1" cap="none" dirty="0">
                <a:solidFill>
                  <a:schemeClr val="tx1"/>
                </a:solidFill>
              </a:rPr>
              <a:t>Brand Monitoring And Reputation Management</a:t>
            </a:r>
          </a:p>
        </p:txBody>
      </p:sp>
      <p:sp>
        <p:nvSpPr>
          <p:cNvPr id="37" name="Text Placeholder 2">
            <a:extLst>
              <a:ext uri="{FF2B5EF4-FFF2-40B4-BE49-F238E27FC236}">
                <a16:creationId xmlns:a16="http://schemas.microsoft.com/office/drawing/2014/main" id="{73303DD5-CD05-4286-B262-DDE3DCEFFA70}"/>
              </a:ext>
            </a:extLst>
          </p:cNvPr>
          <p:cNvSpPr txBox="1">
            <a:spLocks/>
          </p:cNvSpPr>
          <p:nvPr/>
        </p:nvSpPr>
        <p:spPr>
          <a:xfrm>
            <a:off x="1302992" y="4135580"/>
            <a:ext cx="2713928" cy="457200"/>
          </a:xfrm>
          <a:prstGeom prst="rect">
            <a:avLst/>
          </a:prstGeom>
        </p:spPr>
        <p:txBody>
          <a:bodyPr vert="horz" lIns="91440" tIns="45720" rIns="91440" bIns="45720" rtlCol="0" anchor="t">
            <a:noAutofit/>
          </a:bodyPr>
          <a:lstStyle>
            <a:lvl1pPr marL="0" indent="0" algn="l" defTabSz="457200" rtl="0" eaLnBrk="1" latinLnBrk="0" hangingPunct="1">
              <a:spcBef>
                <a:spcPts val="1000"/>
              </a:spcBef>
              <a:spcAft>
                <a:spcPts val="0"/>
              </a:spcAft>
              <a:buClr>
                <a:schemeClr val="accent1"/>
              </a:buClr>
              <a:buSzPct val="80000"/>
              <a:buFont typeface="Wingdings 3" charset="2"/>
              <a:buNone/>
              <a:defRPr sz="2000" b="0" i="0" kern="1200" cap="all">
                <a:solidFill>
                  <a:schemeClr val="accent1">
                    <a:lumMod val="60000"/>
                    <a:lumOff val="40000"/>
                  </a:schemeClr>
                </a:solidFill>
                <a:latin typeface="+mn-lt"/>
                <a:ea typeface="+mn-ea"/>
                <a:cs typeface="+mn-cs"/>
              </a:defRPr>
            </a:lvl1pPr>
            <a:lvl2pPr marL="457200" indent="0" algn="l" defTabSz="457200" rtl="0" eaLnBrk="1" latinLnBrk="0" hangingPunct="1">
              <a:spcBef>
                <a:spcPts val="1000"/>
              </a:spcBef>
              <a:spcAft>
                <a:spcPts val="0"/>
              </a:spcAft>
              <a:buClr>
                <a:schemeClr val="accent1"/>
              </a:buClr>
              <a:buSzPct val="80000"/>
              <a:buFont typeface="Wingdings 3" charset="2"/>
              <a:buNone/>
              <a:defRPr sz="1800" b="0" i="0" kern="1200">
                <a:solidFill>
                  <a:schemeClr val="tx1">
                    <a:tint val="75000"/>
                  </a:schemeClr>
                </a:solidFill>
                <a:latin typeface="+mn-lt"/>
                <a:ea typeface="+mn-ea"/>
                <a:cs typeface="+mn-cs"/>
              </a:defRPr>
            </a:lvl2pPr>
            <a:lvl3pPr marL="914400" indent="0" algn="l" defTabSz="457200" rtl="0" eaLnBrk="1" latinLnBrk="0" hangingPunct="1">
              <a:spcBef>
                <a:spcPts val="1000"/>
              </a:spcBef>
              <a:spcAft>
                <a:spcPts val="0"/>
              </a:spcAft>
              <a:buClr>
                <a:schemeClr val="accent1"/>
              </a:buClr>
              <a:buSzPct val="80000"/>
              <a:buFont typeface="Wingdings 3" charset="2"/>
              <a:buNone/>
              <a:defRPr sz="1600" b="0" i="0" kern="1200">
                <a:solidFill>
                  <a:schemeClr val="tx1">
                    <a:tint val="75000"/>
                  </a:schemeClr>
                </a:solidFill>
                <a:latin typeface="+mn-lt"/>
                <a:ea typeface="+mn-ea"/>
                <a:cs typeface="+mn-cs"/>
              </a:defRPr>
            </a:lvl3pPr>
            <a:lvl4pPr marL="1371600" indent="0" algn="l" defTabSz="457200" rtl="0" eaLnBrk="1" latinLnBrk="0" hangingPunct="1">
              <a:spcBef>
                <a:spcPts val="1000"/>
              </a:spcBef>
              <a:spcAft>
                <a:spcPts val="0"/>
              </a:spcAft>
              <a:buClr>
                <a:schemeClr val="accent1"/>
              </a:buClr>
              <a:buSzPct val="80000"/>
              <a:buFont typeface="Wingdings 3" charset="2"/>
              <a:buNone/>
              <a:defRPr sz="1400" b="0" i="0" kern="1200">
                <a:solidFill>
                  <a:schemeClr val="tx1">
                    <a:tint val="75000"/>
                  </a:schemeClr>
                </a:solidFill>
                <a:latin typeface="+mn-lt"/>
                <a:ea typeface="+mn-ea"/>
                <a:cs typeface="+mn-cs"/>
              </a:defRPr>
            </a:lvl4pPr>
            <a:lvl5pPr marL="1828800" indent="0" algn="l" defTabSz="457200" rtl="0" eaLnBrk="1" latinLnBrk="0" hangingPunct="1">
              <a:spcBef>
                <a:spcPts val="1000"/>
              </a:spcBef>
              <a:spcAft>
                <a:spcPts val="0"/>
              </a:spcAft>
              <a:buClr>
                <a:schemeClr val="accent1"/>
              </a:buClr>
              <a:buSzPct val="80000"/>
              <a:buFont typeface="Wingdings 3" charset="2"/>
              <a:buNone/>
              <a:defRPr sz="1400" b="0" i="0" kern="1200">
                <a:solidFill>
                  <a:schemeClr val="tx1">
                    <a:tint val="75000"/>
                  </a:schemeClr>
                </a:solidFill>
                <a:latin typeface="+mn-lt"/>
                <a:ea typeface="+mn-ea"/>
                <a:cs typeface="+mn-cs"/>
              </a:defRPr>
            </a:lvl5pPr>
            <a:lvl6pPr marL="2286000" indent="0" algn="l" defTabSz="457200" rtl="0" eaLnBrk="1" latinLnBrk="0" hangingPunct="1">
              <a:spcBef>
                <a:spcPts val="1000"/>
              </a:spcBef>
              <a:spcAft>
                <a:spcPts val="0"/>
              </a:spcAft>
              <a:buClr>
                <a:schemeClr val="accent1"/>
              </a:buClr>
              <a:buSzPct val="80000"/>
              <a:buFont typeface="Wingdings 3" charset="2"/>
              <a:buNone/>
              <a:defRPr sz="1400" b="0" i="0" kern="1200">
                <a:solidFill>
                  <a:schemeClr val="tx1">
                    <a:tint val="75000"/>
                  </a:schemeClr>
                </a:solidFill>
                <a:latin typeface="+mn-lt"/>
                <a:ea typeface="+mn-ea"/>
                <a:cs typeface="+mn-cs"/>
              </a:defRPr>
            </a:lvl6pPr>
            <a:lvl7pPr marL="2743200" indent="0" algn="l" defTabSz="457200" rtl="0" eaLnBrk="1" latinLnBrk="0" hangingPunct="1">
              <a:spcBef>
                <a:spcPts val="1000"/>
              </a:spcBef>
              <a:spcAft>
                <a:spcPts val="0"/>
              </a:spcAft>
              <a:buClr>
                <a:schemeClr val="accent1"/>
              </a:buClr>
              <a:buSzPct val="80000"/>
              <a:buFont typeface="Wingdings 3" charset="2"/>
              <a:buNone/>
              <a:defRPr sz="1400" b="0" i="0" kern="1200">
                <a:solidFill>
                  <a:schemeClr val="tx1">
                    <a:tint val="75000"/>
                  </a:schemeClr>
                </a:solidFill>
                <a:latin typeface="+mn-lt"/>
                <a:ea typeface="+mn-ea"/>
                <a:cs typeface="+mn-cs"/>
              </a:defRPr>
            </a:lvl7pPr>
            <a:lvl8pPr marL="3200400" indent="0" algn="l" defTabSz="457200" rtl="0" eaLnBrk="1" latinLnBrk="0" hangingPunct="1">
              <a:spcBef>
                <a:spcPts val="1000"/>
              </a:spcBef>
              <a:spcAft>
                <a:spcPts val="0"/>
              </a:spcAft>
              <a:buClr>
                <a:schemeClr val="accent1"/>
              </a:buClr>
              <a:buSzPct val="80000"/>
              <a:buFont typeface="Wingdings 3" charset="2"/>
              <a:buNone/>
              <a:defRPr sz="1400" b="0" i="0" kern="1200">
                <a:solidFill>
                  <a:schemeClr val="tx1">
                    <a:tint val="75000"/>
                  </a:schemeClr>
                </a:solidFill>
                <a:latin typeface="+mn-lt"/>
                <a:ea typeface="+mn-ea"/>
                <a:cs typeface="+mn-cs"/>
              </a:defRPr>
            </a:lvl8pPr>
            <a:lvl9pPr marL="3657600" indent="0" algn="l" defTabSz="457200" rtl="0" eaLnBrk="1" latinLnBrk="0" hangingPunct="1">
              <a:spcBef>
                <a:spcPts val="1000"/>
              </a:spcBef>
              <a:spcAft>
                <a:spcPts val="0"/>
              </a:spcAft>
              <a:buClr>
                <a:schemeClr val="accent1"/>
              </a:buClr>
              <a:buSzPct val="80000"/>
              <a:buFont typeface="Wingdings 3" charset="2"/>
              <a:buNone/>
              <a:defRPr sz="1400" b="0" i="0" kern="1200">
                <a:solidFill>
                  <a:schemeClr val="tx1">
                    <a:tint val="75000"/>
                  </a:schemeClr>
                </a:solidFill>
                <a:latin typeface="+mn-lt"/>
                <a:ea typeface="+mn-ea"/>
                <a:cs typeface="+mn-cs"/>
              </a:defRPr>
            </a:lvl9pPr>
          </a:lstStyle>
          <a:p>
            <a:pPr algn="ctr"/>
            <a:r>
              <a:rPr lang="en-US" sz="1800" b="1" cap="none" dirty="0">
                <a:solidFill>
                  <a:schemeClr val="tx1"/>
                </a:solidFill>
              </a:rPr>
              <a:t>Voice Of Customer (Voc)</a:t>
            </a:r>
          </a:p>
        </p:txBody>
      </p:sp>
      <p:sp>
        <p:nvSpPr>
          <p:cNvPr id="38" name="Text Placeholder 2">
            <a:extLst>
              <a:ext uri="{FF2B5EF4-FFF2-40B4-BE49-F238E27FC236}">
                <a16:creationId xmlns:a16="http://schemas.microsoft.com/office/drawing/2014/main" id="{65CF9C11-C0B5-41F1-AE38-9BC9C8BFF7CC}"/>
              </a:ext>
            </a:extLst>
          </p:cNvPr>
          <p:cNvSpPr txBox="1">
            <a:spLocks/>
          </p:cNvSpPr>
          <p:nvPr/>
        </p:nvSpPr>
        <p:spPr>
          <a:xfrm>
            <a:off x="1704000" y="5318850"/>
            <a:ext cx="2713928" cy="457200"/>
          </a:xfrm>
          <a:prstGeom prst="rect">
            <a:avLst/>
          </a:prstGeom>
        </p:spPr>
        <p:txBody>
          <a:bodyPr vert="horz" lIns="91440" tIns="45720" rIns="91440" bIns="45720" rtlCol="0" anchor="t">
            <a:normAutofit/>
          </a:bodyPr>
          <a:lstStyle>
            <a:lvl1pPr marL="0" indent="0" algn="l" defTabSz="457200" rtl="0" eaLnBrk="1" latinLnBrk="0" hangingPunct="1">
              <a:spcBef>
                <a:spcPts val="1000"/>
              </a:spcBef>
              <a:spcAft>
                <a:spcPts val="0"/>
              </a:spcAft>
              <a:buClr>
                <a:schemeClr val="accent1"/>
              </a:buClr>
              <a:buSzPct val="80000"/>
              <a:buFont typeface="Wingdings 3" charset="2"/>
              <a:buNone/>
              <a:defRPr sz="2000" b="0" i="0" kern="1200" cap="all">
                <a:solidFill>
                  <a:schemeClr val="accent1">
                    <a:lumMod val="60000"/>
                    <a:lumOff val="40000"/>
                  </a:schemeClr>
                </a:solidFill>
                <a:latin typeface="+mn-lt"/>
                <a:ea typeface="+mn-ea"/>
                <a:cs typeface="+mn-cs"/>
              </a:defRPr>
            </a:lvl1pPr>
            <a:lvl2pPr marL="457200" indent="0" algn="l" defTabSz="457200" rtl="0" eaLnBrk="1" latinLnBrk="0" hangingPunct="1">
              <a:spcBef>
                <a:spcPts val="1000"/>
              </a:spcBef>
              <a:spcAft>
                <a:spcPts val="0"/>
              </a:spcAft>
              <a:buClr>
                <a:schemeClr val="accent1"/>
              </a:buClr>
              <a:buSzPct val="80000"/>
              <a:buFont typeface="Wingdings 3" charset="2"/>
              <a:buNone/>
              <a:defRPr sz="1800" b="0" i="0" kern="1200">
                <a:solidFill>
                  <a:schemeClr val="tx1">
                    <a:tint val="75000"/>
                  </a:schemeClr>
                </a:solidFill>
                <a:latin typeface="+mn-lt"/>
                <a:ea typeface="+mn-ea"/>
                <a:cs typeface="+mn-cs"/>
              </a:defRPr>
            </a:lvl2pPr>
            <a:lvl3pPr marL="914400" indent="0" algn="l" defTabSz="457200" rtl="0" eaLnBrk="1" latinLnBrk="0" hangingPunct="1">
              <a:spcBef>
                <a:spcPts val="1000"/>
              </a:spcBef>
              <a:spcAft>
                <a:spcPts val="0"/>
              </a:spcAft>
              <a:buClr>
                <a:schemeClr val="accent1"/>
              </a:buClr>
              <a:buSzPct val="80000"/>
              <a:buFont typeface="Wingdings 3" charset="2"/>
              <a:buNone/>
              <a:defRPr sz="1600" b="0" i="0" kern="1200">
                <a:solidFill>
                  <a:schemeClr val="tx1">
                    <a:tint val="75000"/>
                  </a:schemeClr>
                </a:solidFill>
                <a:latin typeface="+mn-lt"/>
                <a:ea typeface="+mn-ea"/>
                <a:cs typeface="+mn-cs"/>
              </a:defRPr>
            </a:lvl3pPr>
            <a:lvl4pPr marL="1371600" indent="0" algn="l" defTabSz="457200" rtl="0" eaLnBrk="1" latinLnBrk="0" hangingPunct="1">
              <a:spcBef>
                <a:spcPts val="1000"/>
              </a:spcBef>
              <a:spcAft>
                <a:spcPts val="0"/>
              </a:spcAft>
              <a:buClr>
                <a:schemeClr val="accent1"/>
              </a:buClr>
              <a:buSzPct val="80000"/>
              <a:buFont typeface="Wingdings 3" charset="2"/>
              <a:buNone/>
              <a:defRPr sz="1400" b="0" i="0" kern="1200">
                <a:solidFill>
                  <a:schemeClr val="tx1">
                    <a:tint val="75000"/>
                  </a:schemeClr>
                </a:solidFill>
                <a:latin typeface="+mn-lt"/>
                <a:ea typeface="+mn-ea"/>
                <a:cs typeface="+mn-cs"/>
              </a:defRPr>
            </a:lvl4pPr>
            <a:lvl5pPr marL="1828800" indent="0" algn="l" defTabSz="457200" rtl="0" eaLnBrk="1" latinLnBrk="0" hangingPunct="1">
              <a:spcBef>
                <a:spcPts val="1000"/>
              </a:spcBef>
              <a:spcAft>
                <a:spcPts val="0"/>
              </a:spcAft>
              <a:buClr>
                <a:schemeClr val="accent1"/>
              </a:buClr>
              <a:buSzPct val="80000"/>
              <a:buFont typeface="Wingdings 3" charset="2"/>
              <a:buNone/>
              <a:defRPr sz="1400" b="0" i="0" kern="1200">
                <a:solidFill>
                  <a:schemeClr val="tx1">
                    <a:tint val="75000"/>
                  </a:schemeClr>
                </a:solidFill>
                <a:latin typeface="+mn-lt"/>
                <a:ea typeface="+mn-ea"/>
                <a:cs typeface="+mn-cs"/>
              </a:defRPr>
            </a:lvl5pPr>
            <a:lvl6pPr marL="2286000" indent="0" algn="l" defTabSz="457200" rtl="0" eaLnBrk="1" latinLnBrk="0" hangingPunct="1">
              <a:spcBef>
                <a:spcPts val="1000"/>
              </a:spcBef>
              <a:spcAft>
                <a:spcPts val="0"/>
              </a:spcAft>
              <a:buClr>
                <a:schemeClr val="accent1"/>
              </a:buClr>
              <a:buSzPct val="80000"/>
              <a:buFont typeface="Wingdings 3" charset="2"/>
              <a:buNone/>
              <a:defRPr sz="1400" b="0" i="0" kern="1200">
                <a:solidFill>
                  <a:schemeClr val="tx1">
                    <a:tint val="75000"/>
                  </a:schemeClr>
                </a:solidFill>
                <a:latin typeface="+mn-lt"/>
                <a:ea typeface="+mn-ea"/>
                <a:cs typeface="+mn-cs"/>
              </a:defRPr>
            </a:lvl6pPr>
            <a:lvl7pPr marL="2743200" indent="0" algn="l" defTabSz="457200" rtl="0" eaLnBrk="1" latinLnBrk="0" hangingPunct="1">
              <a:spcBef>
                <a:spcPts val="1000"/>
              </a:spcBef>
              <a:spcAft>
                <a:spcPts val="0"/>
              </a:spcAft>
              <a:buClr>
                <a:schemeClr val="accent1"/>
              </a:buClr>
              <a:buSzPct val="80000"/>
              <a:buFont typeface="Wingdings 3" charset="2"/>
              <a:buNone/>
              <a:defRPr sz="1400" b="0" i="0" kern="1200">
                <a:solidFill>
                  <a:schemeClr val="tx1">
                    <a:tint val="75000"/>
                  </a:schemeClr>
                </a:solidFill>
                <a:latin typeface="+mn-lt"/>
                <a:ea typeface="+mn-ea"/>
                <a:cs typeface="+mn-cs"/>
              </a:defRPr>
            </a:lvl7pPr>
            <a:lvl8pPr marL="3200400" indent="0" algn="l" defTabSz="457200" rtl="0" eaLnBrk="1" latinLnBrk="0" hangingPunct="1">
              <a:spcBef>
                <a:spcPts val="1000"/>
              </a:spcBef>
              <a:spcAft>
                <a:spcPts val="0"/>
              </a:spcAft>
              <a:buClr>
                <a:schemeClr val="accent1"/>
              </a:buClr>
              <a:buSzPct val="80000"/>
              <a:buFont typeface="Wingdings 3" charset="2"/>
              <a:buNone/>
              <a:defRPr sz="1400" b="0" i="0" kern="1200">
                <a:solidFill>
                  <a:schemeClr val="tx1">
                    <a:tint val="75000"/>
                  </a:schemeClr>
                </a:solidFill>
                <a:latin typeface="+mn-lt"/>
                <a:ea typeface="+mn-ea"/>
                <a:cs typeface="+mn-cs"/>
              </a:defRPr>
            </a:lvl8pPr>
            <a:lvl9pPr marL="3657600" indent="0" algn="l" defTabSz="457200" rtl="0" eaLnBrk="1" latinLnBrk="0" hangingPunct="1">
              <a:spcBef>
                <a:spcPts val="1000"/>
              </a:spcBef>
              <a:spcAft>
                <a:spcPts val="0"/>
              </a:spcAft>
              <a:buClr>
                <a:schemeClr val="accent1"/>
              </a:buClr>
              <a:buSzPct val="80000"/>
              <a:buFont typeface="Wingdings 3" charset="2"/>
              <a:buNone/>
              <a:defRPr sz="1400" b="0" i="0" kern="1200">
                <a:solidFill>
                  <a:schemeClr val="tx1">
                    <a:tint val="75000"/>
                  </a:schemeClr>
                </a:solidFill>
                <a:latin typeface="+mn-lt"/>
                <a:ea typeface="+mn-ea"/>
                <a:cs typeface="+mn-cs"/>
              </a:defRPr>
            </a:lvl9pPr>
          </a:lstStyle>
          <a:p>
            <a:r>
              <a:rPr lang="en-US" sz="1800" b="1" cap="none" dirty="0">
                <a:solidFill>
                  <a:schemeClr val="tx1"/>
                </a:solidFill>
              </a:rPr>
              <a:t>Voice Of Employee</a:t>
            </a:r>
          </a:p>
        </p:txBody>
      </p:sp>
      <p:sp>
        <p:nvSpPr>
          <p:cNvPr id="39" name="TextBox 38">
            <a:extLst>
              <a:ext uri="{FF2B5EF4-FFF2-40B4-BE49-F238E27FC236}">
                <a16:creationId xmlns:a16="http://schemas.microsoft.com/office/drawing/2014/main" id="{01732685-1093-488A-B197-2C0C449B003E}"/>
              </a:ext>
            </a:extLst>
          </p:cNvPr>
          <p:cNvSpPr txBox="1"/>
          <p:nvPr/>
        </p:nvSpPr>
        <p:spPr>
          <a:xfrm>
            <a:off x="5139811" y="2423662"/>
            <a:ext cx="2322673" cy="369332"/>
          </a:xfrm>
          <a:prstGeom prst="rect">
            <a:avLst/>
          </a:prstGeom>
          <a:noFill/>
        </p:spPr>
        <p:txBody>
          <a:bodyPr wrap="square">
            <a:spAutoFit/>
          </a:bodyPr>
          <a:lstStyle/>
          <a:p>
            <a:r>
              <a:rPr lang="en-US" b="1" dirty="0"/>
              <a:t>Product Analysis</a:t>
            </a:r>
          </a:p>
        </p:txBody>
      </p:sp>
      <p:sp>
        <p:nvSpPr>
          <p:cNvPr id="40" name="TextBox 39">
            <a:extLst>
              <a:ext uri="{FF2B5EF4-FFF2-40B4-BE49-F238E27FC236}">
                <a16:creationId xmlns:a16="http://schemas.microsoft.com/office/drawing/2014/main" id="{30926C37-0201-4268-BDA5-8CE65216E2B2}"/>
              </a:ext>
            </a:extLst>
          </p:cNvPr>
          <p:cNvSpPr txBox="1"/>
          <p:nvPr/>
        </p:nvSpPr>
        <p:spPr>
          <a:xfrm>
            <a:off x="4662618" y="5894537"/>
            <a:ext cx="3026563" cy="646331"/>
          </a:xfrm>
          <a:prstGeom prst="rect">
            <a:avLst/>
          </a:prstGeom>
          <a:noFill/>
        </p:spPr>
        <p:txBody>
          <a:bodyPr wrap="square">
            <a:spAutoFit/>
          </a:bodyPr>
          <a:lstStyle/>
          <a:p>
            <a:r>
              <a:rPr lang="en-US" b="1" dirty="0"/>
              <a:t>Market Research And</a:t>
            </a:r>
          </a:p>
          <a:p>
            <a:r>
              <a:rPr lang="en-US" b="1" dirty="0"/>
              <a:t> Competitive Research</a:t>
            </a:r>
          </a:p>
        </p:txBody>
      </p:sp>
      <p:cxnSp>
        <p:nvCxnSpPr>
          <p:cNvPr id="41" name="Straight Arrow Connector 40">
            <a:extLst>
              <a:ext uri="{FF2B5EF4-FFF2-40B4-BE49-F238E27FC236}">
                <a16:creationId xmlns:a16="http://schemas.microsoft.com/office/drawing/2014/main" id="{4826F339-5857-4964-B02D-57C92AAE86AB}"/>
              </a:ext>
            </a:extLst>
          </p:cNvPr>
          <p:cNvCxnSpPr>
            <a:cxnSpLocks/>
            <a:stCxn id="32" idx="0"/>
          </p:cNvCxnSpPr>
          <p:nvPr/>
        </p:nvCxnSpPr>
        <p:spPr>
          <a:xfrm flipV="1">
            <a:off x="6175900" y="2987131"/>
            <a:ext cx="0" cy="7298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B796EA7-CFB1-4B19-9747-A4EACEEB1257}"/>
              </a:ext>
            </a:extLst>
          </p:cNvPr>
          <p:cNvCxnSpPr>
            <a:cxnSpLocks/>
            <a:stCxn id="32" idx="7"/>
            <a:endCxn id="33" idx="1"/>
          </p:cNvCxnSpPr>
          <p:nvPr/>
        </p:nvCxnSpPr>
        <p:spPr>
          <a:xfrm flipV="1">
            <a:off x="7135418" y="3311877"/>
            <a:ext cx="707834" cy="5836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7E83AB8B-886D-4C64-85F0-A039E0E7785A}"/>
              </a:ext>
            </a:extLst>
          </p:cNvPr>
          <p:cNvCxnSpPr>
            <a:stCxn id="32" idx="6"/>
            <a:endCxn id="34" idx="1"/>
          </p:cNvCxnSpPr>
          <p:nvPr/>
        </p:nvCxnSpPr>
        <p:spPr>
          <a:xfrm>
            <a:off x="7532864" y="4326583"/>
            <a:ext cx="1114388" cy="623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F21B6771-7263-4884-A53A-28C526AE94EC}"/>
              </a:ext>
            </a:extLst>
          </p:cNvPr>
          <p:cNvCxnSpPr>
            <a:stCxn id="32" idx="5"/>
            <a:endCxn id="35" idx="1"/>
          </p:cNvCxnSpPr>
          <p:nvPr/>
        </p:nvCxnSpPr>
        <p:spPr>
          <a:xfrm>
            <a:off x="7135418" y="4757635"/>
            <a:ext cx="954640" cy="7804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08AB36C2-7435-41A0-B735-435E5BB37A4B}"/>
              </a:ext>
            </a:extLst>
          </p:cNvPr>
          <p:cNvCxnSpPr>
            <a:stCxn id="32" idx="4"/>
            <a:endCxn id="40" idx="0"/>
          </p:cNvCxnSpPr>
          <p:nvPr/>
        </p:nvCxnSpPr>
        <p:spPr>
          <a:xfrm>
            <a:off x="6175900" y="4936183"/>
            <a:ext cx="0" cy="9583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25E7C781-246B-461B-A866-7E3B6F8B4F23}"/>
              </a:ext>
            </a:extLst>
          </p:cNvPr>
          <p:cNvCxnSpPr>
            <a:stCxn id="32" idx="3"/>
            <a:endCxn id="38" idx="3"/>
          </p:cNvCxnSpPr>
          <p:nvPr/>
        </p:nvCxnSpPr>
        <p:spPr>
          <a:xfrm flipH="1">
            <a:off x="4417928" y="4757635"/>
            <a:ext cx="798454" cy="7898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525334DA-D908-4D6E-9D43-666DA3B6F70D}"/>
              </a:ext>
            </a:extLst>
          </p:cNvPr>
          <p:cNvCxnSpPr>
            <a:stCxn id="32" idx="2"/>
            <a:endCxn id="37" idx="3"/>
          </p:cNvCxnSpPr>
          <p:nvPr/>
        </p:nvCxnSpPr>
        <p:spPr>
          <a:xfrm flipH="1">
            <a:off x="4016920" y="4326583"/>
            <a:ext cx="802016" cy="375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106C0CD1-6912-4419-BE47-EB4856735CAF}"/>
              </a:ext>
            </a:extLst>
          </p:cNvPr>
          <p:cNvCxnSpPr>
            <a:stCxn id="32" idx="1"/>
            <a:endCxn id="36" idx="3"/>
          </p:cNvCxnSpPr>
          <p:nvPr/>
        </p:nvCxnSpPr>
        <p:spPr>
          <a:xfrm flipH="1" flipV="1">
            <a:off x="4561064" y="3105968"/>
            <a:ext cx="655318" cy="7895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Title 4">
            <a:extLst>
              <a:ext uri="{FF2B5EF4-FFF2-40B4-BE49-F238E27FC236}">
                <a16:creationId xmlns:a16="http://schemas.microsoft.com/office/drawing/2014/main" id="{22F6FBBB-4C77-4A4B-BE54-96D3B0DF3BB7}"/>
              </a:ext>
            </a:extLst>
          </p:cNvPr>
          <p:cNvSpPr>
            <a:spLocks noGrp="1"/>
          </p:cNvSpPr>
          <p:nvPr>
            <p:ph type="title"/>
          </p:nvPr>
        </p:nvSpPr>
        <p:spPr>
          <a:xfrm>
            <a:off x="1154954" y="990600"/>
            <a:ext cx="8761413" cy="706964"/>
          </a:xfrm>
        </p:spPr>
        <p:txBody>
          <a:bodyPr/>
          <a:lstStyle/>
          <a:p>
            <a:r>
              <a:rPr lang="en-US" dirty="0"/>
              <a:t>Related research studies</a:t>
            </a:r>
          </a:p>
        </p:txBody>
      </p:sp>
    </p:spTree>
    <p:extLst>
      <p:ext uri="{BB962C8B-B14F-4D97-AF65-F5344CB8AC3E}">
        <p14:creationId xmlns:p14="http://schemas.microsoft.com/office/powerpoint/2010/main" val="358314576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Sub Objectives</a:t>
            </a:r>
            <a:endParaRPr lang="en-US" dirty="0"/>
          </a:p>
        </p:txBody>
      </p:sp>
      <p:sp>
        <p:nvSpPr>
          <p:cNvPr id="3" name="Content Placeholder 2"/>
          <p:cNvSpPr>
            <a:spLocks noGrp="1"/>
          </p:cNvSpPr>
          <p:nvPr>
            <p:ph idx="1"/>
          </p:nvPr>
        </p:nvSpPr>
        <p:spPr>
          <a:xfrm>
            <a:off x="1154954" y="2286000"/>
            <a:ext cx="8761413" cy="3733800"/>
          </a:xfrm>
        </p:spPr>
        <p:txBody>
          <a:bodyPr>
            <a:normAutofit fontScale="62500" lnSpcReduction="20000"/>
          </a:bodyPr>
          <a:lstStyle/>
          <a:p>
            <a:r>
              <a:rPr lang="en-US" sz="3500" b="1" dirty="0"/>
              <a:t>Research Objectives</a:t>
            </a:r>
          </a:p>
          <a:p>
            <a:pPr lvl="1"/>
            <a:endParaRPr lang="en-US" dirty="0"/>
          </a:p>
          <a:p>
            <a:pPr lvl="1" algn="just"/>
            <a:r>
              <a:rPr lang="en-US" sz="2900" dirty="0"/>
              <a:t>Develop a component to auto generate project groups to create balanced group</a:t>
            </a:r>
            <a:r>
              <a:rPr lang="en-US" sz="2900" dirty="0" smtClean="0"/>
              <a:t>.</a:t>
            </a:r>
          </a:p>
          <a:p>
            <a:pPr marL="457200" lvl="1" indent="0" algn="just">
              <a:buNone/>
            </a:pPr>
            <a:endParaRPr lang="en-US" sz="2900" dirty="0" smtClean="0"/>
          </a:p>
          <a:p>
            <a:pPr lvl="1" algn="just"/>
            <a:r>
              <a:rPr lang="en-US" sz="2900" dirty="0"/>
              <a:t>Develop a component to peer review students to get an idea about each student</a:t>
            </a:r>
            <a:r>
              <a:rPr lang="en-US" sz="2900" dirty="0" smtClean="0"/>
              <a:t>.</a:t>
            </a:r>
          </a:p>
          <a:p>
            <a:pPr marL="457200" lvl="1" indent="0" algn="just">
              <a:buNone/>
            </a:pPr>
            <a:endParaRPr lang="en-US" sz="2900" dirty="0" smtClean="0"/>
          </a:p>
          <a:p>
            <a:pPr lvl="1" algn="just"/>
            <a:r>
              <a:rPr lang="en-US" sz="2900" dirty="0"/>
              <a:t>Develop a component to </a:t>
            </a:r>
            <a:r>
              <a:rPr lang="en-US" sz="2900" dirty="0" smtClean="0"/>
              <a:t>track </a:t>
            </a:r>
            <a:r>
              <a:rPr lang="en-US" sz="2900" dirty="0"/>
              <a:t>project progress using </a:t>
            </a:r>
            <a:r>
              <a:rPr lang="en-US" sz="2900" dirty="0" smtClean="0"/>
              <a:t>GitHub</a:t>
            </a:r>
          </a:p>
          <a:p>
            <a:pPr marL="457200" lvl="1" indent="0" algn="just">
              <a:buNone/>
            </a:pPr>
            <a:endParaRPr lang="en-US" sz="2900" dirty="0" smtClean="0"/>
          </a:p>
          <a:p>
            <a:pPr lvl="1" algn="just"/>
            <a:r>
              <a:rPr lang="en-US" sz="2900" dirty="0"/>
              <a:t>Develop a component to track client meetings and record content using voice to text methodology.</a:t>
            </a:r>
          </a:p>
        </p:txBody>
      </p:sp>
    </p:spTree>
    <p:extLst>
      <p:ext uri="{BB962C8B-B14F-4D97-AF65-F5344CB8AC3E}">
        <p14:creationId xmlns:p14="http://schemas.microsoft.com/office/powerpoint/2010/main" val="3929317058"/>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4">
            <a:extLst>
              <a:ext uri="{FF2B5EF4-FFF2-40B4-BE49-F238E27FC236}">
                <a16:creationId xmlns:a16="http://schemas.microsoft.com/office/drawing/2014/main" id="{9C6C6933-ABBA-4E5F-BF09-18F4EC482B44}"/>
              </a:ext>
            </a:extLst>
          </p:cNvPr>
          <p:cNvSpPr>
            <a:spLocks noGrp="1"/>
          </p:cNvSpPr>
          <p:nvPr>
            <p:ph type="title"/>
          </p:nvPr>
        </p:nvSpPr>
        <p:spPr>
          <a:xfrm>
            <a:off x="1155700" y="973138"/>
            <a:ext cx="8761413" cy="708025"/>
          </a:xfrm>
        </p:spPr>
        <p:txBody>
          <a:bodyPr/>
          <a:lstStyle/>
          <a:p>
            <a:r>
              <a:rPr lang="en-US" dirty="0"/>
              <a:t>Related research studies</a:t>
            </a:r>
          </a:p>
        </p:txBody>
      </p:sp>
      <p:sp>
        <p:nvSpPr>
          <p:cNvPr id="6" name="TextBox 5">
            <a:extLst>
              <a:ext uri="{FF2B5EF4-FFF2-40B4-BE49-F238E27FC236}">
                <a16:creationId xmlns:a16="http://schemas.microsoft.com/office/drawing/2014/main" id="{879E4BF5-F77F-4F8A-92AC-D127AF18C18D}"/>
              </a:ext>
            </a:extLst>
          </p:cNvPr>
          <p:cNvSpPr txBox="1"/>
          <p:nvPr/>
        </p:nvSpPr>
        <p:spPr>
          <a:xfrm>
            <a:off x="2133600" y="3276600"/>
            <a:ext cx="10426700" cy="2031325"/>
          </a:xfrm>
          <a:prstGeom prst="rect">
            <a:avLst/>
          </a:prstGeom>
          <a:noFill/>
        </p:spPr>
        <p:txBody>
          <a:bodyPr wrap="square">
            <a:spAutoFit/>
          </a:bodyPr>
          <a:lstStyle/>
          <a:p>
            <a:pPr marL="285750" indent="-285750">
              <a:buClr>
                <a:srgbClr val="F07F09"/>
              </a:buClr>
              <a:buFont typeface="Wingdings" panose="05000000000000000000" pitchFamily="2" charset="2"/>
              <a:buChar char="q"/>
            </a:pPr>
            <a:r>
              <a:rPr lang="en-US" dirty="0"/>
              <a:t>product reviews [5]   	 –   </a:t>
            </a:r>
            <a:r>
              <a:rPr lang="en-US" b="1" dirty="0"/>
              <a:t>Ecommerce</a:t>
            </a:r>
            <a:r>
              <a:rPr lang="en-US" dirty="0"/>
              <a:t> (Product Quality)</a:t>
            </a:r>
          </a:p>
          <a:p>
            <a:pPr marL="285750" indent="-285750">
              <a:buClr>
                <a:srgbClr val="F07F09"/>
              </a:buClr>
              <a:buFont typeface="Wingdings" panose="05000000000000000000" pitchFamily="2" charset="2"/>
              <a:buChar char="q"/>
            </a:pPr>
            <a:endParaRPr lang="en-US" dirty="0"/>
          </a:p>
          <a:p>
            <a:pPr marL="285750" indent="-285750">
              <a:buClr>
                <a:srgbClr val="F07F09"/>
              </a:buClr>
              <a:buFont typeface="Wingdings" panose="05000000000000000000" pitchFamily="2" charset="2"/>
              <a:buChar char="q"/>
            </a:pPr>
            <a:r>
              <a:rPr lang="en-US" dirty="0"/>
              <a:t>tweets [6]                       –  </a:t>
            </a:r>
            <a:r>
              <a:rPr lang="en-US" b="1" dirty="0"/>
              <a:t>Social media </a:t>
            </a:r>
            <a:r>
              <a:rPr lang="en-US" dirty="0"/>
              <a:t>(Hate speech, False information)</a:t>
            </a:r>
          </a:p>
          <a:p>
            <a:pPr marL="285750" indent="-285750">
              <a:buClr>
                <a:srgbClr val="F07F09"/>
              </a:buClr>
              <a:buFont typeface="Wingdings" panose="05000000000000000000" pitchFamily="2" charset="2"/>
              <a:buChar char="q"/>
            </a:pPr>
            <a:endParaRPr lang="en-US" dirty="0"/>
          </a:p>
          <a:p>
            <a:pPr marL="285750" indent="-285750">
              <a:buClr>
                <a:srgbClr val="F07F09"/>
              </a:buClr>
              <a:buFont typeface="Wingdings" panose="05000000000000000000" pitchFamily="2" charset="2"/>
              <a:buChar char="q"/>
            </a:pPr>
            <a:r>
              <a:rPr lang="en-US" dirty="0"/>
              <a:t>news articles [7]            –  </a:t>
            </a:r>
            <a:r>
              <a:rPr lang="en-US" b="1" dirty="0"/>
              <a:t>Communication</a:t>
            </a:r>
            <a:r>
              <a:rPr lang="en-US" dirty="0"/>
              <a:t> (Content Coverage)</a:t>
            </a:r>
          </a:p>
          <a:p>
            <a:pPr marL="285750" indent="-285750">
              <a:buClr>
                <a:srgbClr val="F07F09"/>
              </a:buClr>
              <a:buFont typeface="Wingdings" panose="05000000000000000000" pitchFamily="2" charset="2"/>
              <a:buChar char="q"/>
            </a:pPr>
            <a:endParaRPr lang="en-US" dirty="0"/>
          </a:p>
          <a:p>
            <a:pPr marL="285750" indent="-285750">
              <a:buClr>
                <a:srgbClr val="F07F09"/>
              </a:buClr>
              <a:buFont typeface="Wingdings" panose="05000000000000000000" pitchFamily="2" charset="2"/>
              <a:buChar char="q"/>
            </a:pPr>
            <a:r>
              <a:rPr lang="en-US" dirty="0"/>
              <a:t>movie reviews [8]          –  </a:t>
            </a:r>
            <a:r>
              <a:rPr lang="en-US" b="1" dirty="0"/>
              <a:t>Entertainment </a:t>
            </a:r>
            <a:endParaRPr lang="en-US" dirty="0"/>
          </a:p>
        </p:txBody>
      </p:sp>
    </p:spTree>
    <p:extLst>
      <p:ext uri="{BB962C8B-B14F-4D97-AF65-F5344CB8AC3E}">
        <p14:creationId xmlns:p14="http://schemas.microsoft.com/office/powerpoint/2010/main" val="1445524020"/>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Diagram&#10;&#10;Description automatically generated">
            <a:extLst>
              <a:ext uri="{FF2B5EF4-FFF2-40B4-BE49-F238E27FC236}">
                <a16:creationId xmlns:a16="http://schemas.microsoft.com/office/drawing/2014/main" id="{1F67B229-0896-424B-8D76-AE0AEB7B9E98}"/>
              </a:ext>
            </a:extLst>
          </p:cNvPr>
          <p:cNvPicPr>
            <a:picLocks noChangeAspect="1"/>
          </p:cNvPicPr>
          <p:nvPr/>
        </p:nvPicPr>
        <p:blipFill rotWithShape="1">
          <a:blip r:embed="rId2">
            <a:extLst>
              <a:ext uri="{28A0092B-C50C-407E-A947-70E740481C1C}">
                <a14:useLocalDpi xmlns:a14="http://schemas.microsoft.com/office/drawing/2010/main" val="0"/>
              </a:ext>
            </a:extLst>
          </a:blip>
          <a:srcRect t="15384" b="13068"/>
          <a:stretch/>
        </p:blipFill>
        <p:spPr>
          <a:xfrm>
            <a:off x="1394329" y="2505075"/>
            <a:ext cx="7396956" cy="3971925"/>
          </a:xfrm>
          <a:prstGeom prst="rect">
            <a:avLst/>
          </a:prstGeom>
        </p:spPr>
      </p:pic>
      <p:pic>
        <p:nvPicPr>
          <p:cNvPr id="9" name="Picture 8" descr="Diagram&#10;&#10;Description automatically generated">
            <a:extLst>
              <a:ext uri="{FF2B5EF4-FFF2-40B4-BE49-F238E27FC236}">
                <a16:creationId xmlns:a16="http://schemas.microsoft.com/office/drawing/2014/main" id="{3898EC41-A1DF-44DB-96E2-54E3BF959D7A}"/>
              </a:ext>
            </a:extLst>
          </p:cNvPr>
          <p:cNvPicPr>
            <a:picLocks noChangeAspect="1"/>
          </p:cNvPicPr>
          <p:nvPr/>
        </p:nvPicPr>
        <p:blipFill rotWithShape="1">
          <a:blip r:embed="rId2">
            <a:extLst>
              <a:ext uri="{28A0092B-C50C-407E-A947-70E740481C1C}">
                <a14:useLocalDpi xmlns:a14="http://schemas.microsoft.com/office/drawing/2010/main" val="0"/>
              </a:ext>
            </a:extLst>
          </a:blip>
          <a:srcRect l="31976" t="86932" r="5185"/>
          <a:stretch/>
        </p:blipFill>
        <p:spPr>
          <a:xfrm>
            <a:off x="7359312" y="4484458"/>
            <a:ext cx="4832688" cy="754231"/>
          </a:xfrm>
          <a:prstGeom prst="rect">
            <a:avLst/>
          </a:prstGeom>
        </p:spPr>
      </p:pic>
      <p:sp>
        <p:nvSpPr>
          <p:cNvPr id="6" name="Title 4">
            <a:extLst>
              <a:ext uri="{FF2B5EF4-FFF2-40B4-BE49-F238E27FC236}">
                <a16:creationId xmlns:a16="http://schemas.microsoft.com/office/drawing/2014/main" id="{22F6FBBB-4C77-4A4B-BE54-96D3B0DF3BB7}"/>
              </a:ext>
            </a:extLst>
          </p:cNvPr>
          <p:cNvSpPr>
            <a:spLocks noGrp="1"/>
          </p:cNvSpPr>
          <p:nvPr>
            <p:ph type="title"/>
          </p:nvPr>
        </p:nvSpPr>
        <p:spPr>
          <a:xfrm>
            <a:off x="1154954" y="973668"/>
            <a:ext cx="8761413" cy="706964"/>
          </a:xfrm>
        </p:spPr>
        <p:txBody>
          <a:bodyPr/>
          <a:lstStyle/>
          <a:p>
            <a:r>
              <a:rPr lang="en-US" dirty="0"/>
              <a:t>Related research studies</a:t>
            </a:r>
          </a:p>
        </p:txBody>
      </p:sp>
    </p:spTree>
    <p:extLst>
      <p:ext uri="{BB962C8B-B14F-4D97-AF65-F5344CB8AC3E}">
        <p14:creationId xmlns:p14="http://schemas.microsoft.com/office/powerpoint/2010/main" val="2430104677"/>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12C328C-F084-4A8A-BF19-B5DE9664C18D}"/>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16779" y="2522460"/>
            <a:ext cx="7656528" cy="3290850"/>
          </a:xfrm>
          <a:prstGeom prst="rect">
            <a:avLst/>
          </a:prstGeom>
          <a:noFill/>
          <a:ln>
            <a:noFill/>
          </a:ln>
        </p:spPr>
      </p:pic>
      <p:sp>
        <p:nvSpPr>
          <p:cNvPr id="7" name="TextBox 6">
            <a:extLst>
              <a:ext uri="{FF2B5EF4-FFF2-40B4-BE49-F238E27FC236}">
                <a16:creationId xmlns:a16="http://schemas.microsoft.com/office/drawing/2014/main" id="{B5823EF0-49F5-4A25-AFA4-9E5562E27863}"/>
              </a:ext>
            </a:extLst>
          </p:cNvPr>
          <p:cNvSpPr txBox="1"/>
          <p:nvPr/>
        </p:nvSpPr>
        <p:spPr>
          <a:xfrm>
            <a:off x="9580115" y="3612944"/>
            <a:ext cx="1600200" cy="70788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000" b="1" i="0" u="none" strike="noStrike" kern="0" cap="none" spc="0" normalizeH="0" baseline="0" noProof="0" dirty="0">
                <a:ln>
                  <a:noFill/>
                </a:ln>
                <a:solidFill>
                  <a:srgbClr val="F07F09"/>
                </a:solidFill>
                <a:effectLst/>
                <a:uLnTx/>
                <a:uFillTx/>
              </a:rPr>
              <a:t>AB</a:t>
            </a:r>
            <a:r>
              <a:rPr kumimoji="0" lang="en-US" sz="4000" b="1" i="0" u="none" strike="noStrike" kern="0" cap="none" spc="0" normalizeH="0" baseline="0" noProof="0" dirty="0">
                <a:ln>
                  <a:noFill/>
                </a:ln>
                <a:solidFill>
                  <a:prstClr val="black"/>
                </a:solidFill>
                <a:effectLst/>
                <a:uLnTx/>
                <a:uFillTx/>
              </a:rPr>
              <a:t>SA</a:t>
            </a:r>
          </a:p>
        </p:txBody>
      </p:sp>
      <p:sp>
        <p:nvSpPr>
          <p:cNvPr id="10" name="TextBox 9">
            <a:extLst>
              <a:ext uri="{FF2B5EF4-FFF2-40B4-BE49-F238E27FC236}">
                <a16:creationId xmlns:a16="http://schemas.microsoft.com/office/drawing/2014/main" id="{B2D6A964-EAC0-429D-95F8-DB4A8AC37319}"/>
              </a:ext>
            </a:extLst>
          </p:cNvPr>
          <p:cNvSpPr txBox="1"/>
          <p:nvPr/>
        </p:nvSpPr>
        <p:spPr>
          <a:xfrm>
            <a:off x="9580115" y="4476111"/>
            <a:ext cx="2390212" cy="646331"/>
          </a:xfrm>
          <a:prstGeom prst="rect">
            <a:avLst/>
          </a:prstGeom>
          <a:noFill/>
        </p:spPr>
        <p:txBody>
          <a:bodyPr wrap="square">
            <a:spAutoFit/>
          </a:bodyPr>
          <a:lstStyle/>
          <a:p>
            <a:r>
              <a:rPr kumimoji="0" lang="en-US" sz="1800" b="1" i="0" u="none" strike="noStrike" kern="0" cap="none" spc="0" normalizeH="0" baseline="0" noProof="0" dirty="0">
                <a:ln>
                  <a:noFill/>
                </a:ln>
                <a:solidFill>
                  <a:srgbClr val="F07F09"/>
                </a:solidFill>
                <a:effectLst/>
                <a:uLnTx/>
                <a:uFillTx/>
              </a:rPr>
              <a:t>Aspect Based </a:t>
            </a:r>
          </a:p>
          <a:p>
            <a:r>
              <a:rPr kumimoji="0" lang="en-US" sz="1800" b="1" i="0" u="none" strike="noStrike" kern="0" cap="none" spc="0" normalizeH="0" baseline="0" noProof="0" dirty="0">
                <a:ln>
                  <a:noFill/>
                </a:ln>
                <a:effectLst/>
                <a:uLnTx/>
                <a:uFillTx/>
              </a:rPr>
              <a:t>Sentiment analysis</a:t>
            </a:r>
            <a:endParaRPr lang="en-US" dirty="0"/>
          </a:p>
        </p:txBody>
      </p:sp>
      <p:sp>
        <p:nvSpPr>
          <p:cNvPr id="8" name="Title 4">
            <a:extLst>
              <a:ext uri="{FF2B5EF4-FFF2-40B4-BE49-F238E27FC236}">
                <a16:creationId xmlns:a16="http://schemas.microsoft.com/office/drawing/2014/main" id="{22F6FBBB-4C77-4A4B-BE54-96D3B0DF3BB7}"/>
              </a:ext>
            </a:extLst>
          </p:cNvPr>
          <p:cNvSpPr>
            <a:spLocks noGrp="1"/>
          </p:cNvSpPr>
          <p:nvPr>
            <p:ph type="title"/>
          </p:nvPr>
        </p:nvSpPr>
        <p:spPr>
          <a:xfrm>
            <a:off x="1154954" y="973668"/>
            <a:ext cx="8761413" cy="706964"/>
          </a:xfrm>
        </p:spPr>
        <p:txBody>
          <a:bodyPr/>
          <a:lstStyle/>
          <a:p>
            <a:r>
              <a:rPr lang="en-US" dirty="0"/>
              <a:t>Related research studies</a:t>
            </a:r>
          </a:p>
        </p:txBody>
      </p:sp>
    </p:spTree>
    <p:extLst>
      <p:ext uri="{BB962C8B-B14F-4D97-AF65-F5344CB8AC3E}">
        <p14:creationId xmlns:p14="http://schemas.microsoft.com/office/powerpoint/2010/main" val="1820507308"/>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0C41E7-9160-4982-BF1C-FA16A53372F3}"/>
              </a:ext>
            </a:extLst>
          </p:cNvPr>
          <p:cNvSpPr>
            <a:spLocks noGrp="1"/>
          </p:cNvSpPr>
          <p:nvPr>
            <p:ph type="title"/>
          </p:nvPr>
        </p:nvSpPr>
        <p:spPr/>
        <p:txBody>
          <a:bodyPr/>
          <a:lstStyle/>
          <a:p>
            <a:r>
              <a:rPr lang="en-US" dirty="0"/>
              <a:t>Sub Objective</a:t>
            </a:r>
          </a:p>
        </p:txBody>
      </p:sp>
      <p:graphicFrame>
        <p:nvGraphicFramePr>
          <p:cNvPr id="5" name="Diagram 4">
            <a:extLst>
              <a:ext uri="{FF2B5EF4-FFF2-40B4-BE49-F238E27FC236}">
                <a16:creationId xmlns:a16="http://schemas.microsoft.com/office/drawing/2014/main" id="{CE3D80A5-1330-41E7-9B97-39522D8C2499}"/>
              </a:ext>
            </a:extLst>
          </p:cNvPr>
          <p:cNvGraphicFramePr/>
          <p:nvPr/>
        </p:nvGraphicFramePr>
        <p:xfrm>
          <a:off x="1154954" y="1853830"/>
          <a:ext cx="6952202" cy="500417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Box 5">
            <a:extLst>
              <a:ext uri="{FF2B5EF4-FFF2-40B4-BE49-F238E27FC236}">
                <a16:creationId xmlns:a16="http://schemas.microsoft.com/office/drawing/2014/main" id="{FB349472-D054-4AFD-8D9F-F51D7B60C80E}"/>
              </a:ext>
            </a:extLst>
          </p:cNvPr>
          <p:cNvSpPr txBox="1"/>
          <p:nvPr/>
        </p:nvSpPr>
        <p:spPr>
          <a:xfrm>
            <a:off x="9129204" y="3624351"/>
            <a:ext cx="3524435" cy="1261884"/>
          </a:xfrm>
          <a:prstGeom prst="rect">
            <a:avLst/>
          </a:prstGeom>
          <a:noFill/>
        </p:spPr>
        <p:txBody>
          <a:bodyPr wrap="square" rtlCol="0">
            <a:spAutoFit/>
          </a:bodyPr>
          <a:lstStyle/>
          <a:p>
            <a:r>
              <a:rPr lang="en-US" sz="3600" b="1" dirty="0"/>
              <a:t>WBS</a:t>
            </a:r>
          </a:p>
          <a:p>
            <a:r>
              <a:rPr lang="en-US" sz="2000" dirty="0"/>
              <a:t>Work Breakdown </a:t>
            </a:r>
          </a:p>
          <a:p>
            <a:r>
              <a:rPr lang="en-US" sz="2000" dirty="0"/>
              <a:t>Structure</a:t>
            </a:r>
            <a:endParaRPr lang="en-US" sz="3600" dirty="0"/>
          </a:p>
        </p:txBody>
      </p:sp>
    </p:spTree>
    <p:extLst>
      <p:ext uri="{BB962C8B-B14F-4D97-AF65-F5344CB8AC3E}">
        <p14:creationId xmlns:p14="http://schemas.microsoft.com/office/powerpoint/2010/main" val="38742324"/>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ADF54792-7952-46F5-A524-88D17703667F}"/>
              </a:ext>
            </a:extLst>
          </p:cNvPr>
          <p:cNvSpPr>
            <a:spLocks noGrp="1"/>
          </p:cNvSpPr>
          <p:nvPr>
            <p:ph type="title"/>
          </p:nvPr>
        </p:nvSpPr>
        <p:spPr>
          <a:xfrm>
            <a:off x="1154954" y="2677645"/>
            <a:ext cx="4351025" cy="2283824"/>
          </a:xfrm>
        </p:spPr>
        <p:txBody>
          <a:bodyPr/>
          <a:lstStyle/>
          <a:p>
            <a:r>
              <a:rPr lang="en-US" dirty="0"/>
              <a:t>Research Methodology</a:t>
            </a:r>
          </a:p>
        </p:txBody>
      </p:sp>
      <p:sp>
        <p:nvSpPr>
          <p:cNvPr id="7" name="Text Placeholder 2">
            <a:extLst>
              <a:ext uri="{FF2B5EF4-FFF2-40B4-BE49-F238E27FC236}">
                <a16:creationId xmlns:a16="http://schemas.microsoft.com/office/drawing/2014/main" id="{A1CC5A43-472A-4962-B321-659FBD8631E9}"/>
              </a:ext>
            </a:extLst>
          </p:cNvPr>
          <p:cNvSpPr>
            <a:spLocks noGrp="1"/>
          </p:cNvSpPr>
          <p:nvPr>
            <p:ph type="body" idx="1"/>
          </p:nvPr>
        </p:nvSpPr>
        <p:spPr>
          <a:xfrm>
            <a:off x="6895559" y="2677644"/>
            <a:ext cx="3757545" cy="2283824"/>
          </a:xfrm>
        </p:spPr>
        <p:txBody>
          <a:bodyPr>
            <a:normAutofit/>
          </a:bodyPr>
          <a:lstStyle/>
          <a:p>
            <a:pPr marL="342900" indent="-342900">
              <a:buFont typeface="Arial" panose="020B0604020202020204" pitchFamily="34" charset="0"/>
              <a:buChar char="•"/>
            </a:pPr>
            <a:r>
              <a:rPr lang="en-US" dirty="0"/>
              <a:t>Methodology</a:t>
            </a:r>
          </a:p>
          <a:p>
            <a:pPr marL="342900" indent="-342900">
              <a:buFont typeface="Arial" panose="020B0604020202020204" pitchFamily="34" charset="0"/>
              <a:buChar char="•"/>
            </a:pPr>
            <a:r>
              <a:rPr lang="en-US" dirty="0"/>
              <a:t>System Diagram </a:t>
            </a:r>
          </a:p>
          <a:p>
            <a:pPr marL="342900" indent="-342900">
              <a:buFont typeface="Arial" panose="020B0604020202020204" pitchFamily="34" charset="0"/>
              <a:buChar char="•"/>
            </a:pPr>
            <a:r>
              <a:rPr lang="en-US" dirty="0"/>
              <a:t>Technologies and tools</a:t>
            </a:r>
          </a:p>
          <a:p>
            <a:pPr marL="342900" indent="-342900">
              <a:buFont typeface="Arial" panose="020B0604020202020204" pitchFamily="34" charset="0"/>
              <a:buChar char="•"/>
            </a:pPr>
            <a:r>
              <a:rPr lang="en-US" dirty="0"/>
              <a:t>Gantt chart</a:t>
            </a:r>
          </a:p>
        </p:txBody>
      </p:sp>
    </p:spTree>
    <p:extLst>
      <p:ext uri="{BB962C8B-B14F-4D97-AF65-F5344CB8AC3E}">
        <p14:creationId xmlns:p14="http://schemas.microsoft.com/office/powerpoint/2010/main" val="3707816249"/>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p:txBody>
          <a:bodyPr/>
          <a:lstStyle/>
          <a:p>
            <a:r>
              <a:rPr lang="en-US" dirty="0"/>
              <a:t>Methodology</a:t>
            </a:r>
          </a:p>
        </p:txBody>
      </p:sp>
      <p:pic>
        <p:nvPicPr>
          <p:cNvPr id="4" name="Picture 3">
            <a:extLst>
              <a:ext uri="{FF2B5EF4-FFF2-40B4-BE49-F238E27FC236}">
                <a16:creationId xmlns:a16="http://schemas.microsoft.com/office/drawing/2014/main" id="{10BB3311-ED24-4F4D-AF7B-47F6AFDA776F}"/>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457200" y="2867337"/>
            <a:ext cx="7620000" cy="2980745"/>
          </a:xfrm>
          <a:prstGeom prst="rect">
            <a:avLst/>
          </a:prstGeom>
          <a:noFill/>
          <a:ln>
            <a:noFill/>
          </a:ln>
        </p:spPr>
      </p:pic>
      <p:sp>
        <p:nvSpPr>
          <p:cNvPr id="6" name="TextBox 5">
            <a:extLst>
              <a:ext uri="{FF2B5EF4-FFF2-40B4-BE49-F238E27FC236}">
                <a16:creationId xmlns:a16="http://schemas.microsoft.com/office/drawing/2014/main" id="{23D00BE3-E267-42CC-BAB5-699129530A27}"/>
              </a:ext>
            </a:extLst>
          </p:cNvPr>
          <p:cNvSpPr txBox="1"/>
          <p:nvPr/>
        </p:nvSpPr>
        <p:spPr>
          <a:xfrm>
            <a:off x="8229600" y="2844880"/>
            <a:ext cx="3886200" cy="3046988"/>
          </a:xfrm>
          <a:prstGeom prst="rect">
            <a:avLst/>
          </a:prstGeom>
          <a:noFill/>
        </p:spPr>
        <p:txBody>
          <a:bodyPr wrap="square">
            <a:spAutoFit/>
          </a:bodyPr>
          <a:lstStyle/>
          <a:p>
            <a:r>
              <a:rPr lang="en-US" sz="1600" dirty="0"/>
              <a:t>In aspect-based approach first models topics from peer reviews, which are a collection of word uni-grams and then extracts aspects from it. </a:t>
            </a:r>
          </a:p>
          <a:p>
            <a:endParaRPr lang="en-US" sz="1600" dirty="0"/>
          </a:p>
          <a:p>
            <a:r>
              <a:rPr lang="en-US" sz="1600" dirty="0"/>
              <a:t>Based on the probability, we map these topics to corresponding aspects, and then aspect-level polarity is computed, and using </a:t>
            </a:r>
            <a:r>
              <a:rPr lang="en-US" sz="1600" b="1" dirty="0"/>
              <a:t>Naive Bayes classifier</a:t>
            </a:r>
            <a:r>
              <a:rPr lang="en-US" sz="1600" dirty="0"/>
              <a:t>, we classify sentiments.</a:t>
            </a:r>
          </a:p>
        </p:txBody>
      </p:sp>
    </p:spTree>
    <p:extLst>
      <p:ext uri="{BB962C8B-B14F-4D97-AF65-F5344CB8AC3E}">
        <p14:creationId xmlns:p14="http://schemas.microsoft.com/office/powerpoint/2010/main" val="1661961778"/>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9D20DE6-A8C9-4C54-9831-D85588BDF39C}"/>
              </a:ext>
            </a:extLst>
          </p:cNvPr>
          <p:cNvSpPr>
            <a:spLocks noGrp="1"/>
          </p:cNvSpPr>
          <p:nvPr>
            <p:ph idx="1"/>
          </p:nvPr>
        </p:nvSpPr>
        <p:spPr>
          <a:xfrm>
            <a:off x="1155700" y="2743200"/>
            <a:ext cx="9893300" cy="3416300"/>
          </a:xfrm>
        </p:spPr>
        <p:txBody>
          <a:bodyPr>
            <a:noAutofit/>
          </a:bodyPr>
          <a:lstStyle/>
          <a:p>
            <a:r>
              <a:rPr lang="en-US" sz="2000" b="1" i="0" dirty="0">
                <a:solidFill>
                  <a:schemeClr val="tx1"/>
                </a:solidFill>
                <a:effectLst/>
                <a:latin typeface="+mj-lt"/>
              </a:rPr>
              <a:t>Pre-processing</a:t>
            </a:r>
            <a:r>
              <a:rPr lang="en-US" sz="2000" b="0" i="0" dirty="0">
                <a:solidFill>
                  <a:schemeClr val="tx1"/>
                </a:solidFill>
                <a:effectLst/>
                <a:latin typeface="+mj-lt"/>
              </a:rPr>
              <a:t> is performed for converting raw text file into a well-defined sequence of linguistically meaningful unit.</a:t>
            </a:r>
          </a:p>
          <a:p>
            <a:endParaRPr lang="en-US" sz="2000" b="0" i="0" dirty="0">
              <a:solidFill>
                <a:schemeClr val="tx1"/>
              </a:solidFill>
              <a:effectLst/>
              <a:latin typeface="+mj-lt"/>
            </a:endParaRPr>
          </a:p>
          <a:p>
            <a:pPr lvl="1">
              <a:buFont typeface="Wingdings" panose="05000000000000000000" pitchFamily="2" charset="2"/>
              <a:buChar char="q"/>
            </a:pPr>
            <a:r>
              <a:rPr lang="en-US" sz="2000" b="0" i="0" dirty="0">
                <a:solidFill>
                  <a:schemeClr val="tx1"/>
                </a:solidFill>
                <a:effectLst/>
                <a:latin typeface="+mj-lt"/>
              </a:rPr>
              <a:t>Split by whitespace		</a:t>
            </a:r>
          </a:p>
          <a:p>
            <a:pPr lvl="1">
              <a:buFont typeface="Wingdings" panose="05000000000000000000" pitchFamily="2" charset="2"/>
              <a:buChar char="q"/>
            </a:pPr>
            <a:r>
              <a:rPr lang="en-US" sz="2000" b="0" i="0" dirty="0">
                <a:solidFill>
                  <a:schemeClr val="tx1"/>
                </a:solidFill>
                <a:effectLst/>
                <a:latin typeface="+mj-lt"/>
              </a:rPr>
              <a:t>Remove punctuation	</a:t>
            </a:r>
          </a:p>
          <a:p>
            <a:pPr lvl="1">
              <a:buFont typeface="Wingdings" panose="05000000000000000000" pitchFamily="2" charset="2"/>
              <a:buChar char="q"/>
            </a:pPr>
            <a:r>
              <a:rPr lang="en-US" sz="2000" b="0" i="0" dirty="0">
                <a:solidFill>
                  <a:schemeClr val="tx1"/>
                </a:solidFill>
                <a:effectLst/>
                <a:latin typeface="+mj-lt"/>
              </a:rPr>
              <a:t>Normalizing case		</a:t>
            </a:r>
          </a:p>
          <a:p>
            <a:pPr lvl="1">
              <a:buFont typeface="Wingdings" panose="05000000000000000000" pitchFamily="2" charset="2"/>
              <a:buChar char="q"/>
            </a:pPr>
            <a:r>
              <a:rPr lang="en-US" sz="2000" b="0" i="0" dirty="0">
                <a:solidFill>
                  <a:schemeClr val="tx1"/>
                </a:solidFill>
                <a:effectLst/>
                <a:latin typeface="+mj-lt"/>
              </a:rPr>
              <a:t>Remove stop words</a:t>
            </a:r>
            <a:r>
              <a:rPr lang="en-US" sz="1300" b="0" i="0" dirty="0">
                <a:solidFill>
                  <a:schemeClr val="tx1"/>
                </a:solidFill>
                <a:effectLst/>
                <a:latin typeface="+mj-lt"/>
              </a:rPr>
              <a:t>	</a:t>
            </a:r>
          </a:p>
        </p:txBody>
      </p:sp>
      <p:sp>
        <p:nvSpPr>
          <p:cNvPr id="4" name="Title 4">
            <a:extLst>
              <a:ext uri="{FF2B5EF4-FFF2-40B4-BE49-F238E27FC236}">
                <a16:creationId xmlns:a16="http://schemas.microsoft.com/office/drawing/2014/main" id="{994531EC-86D5-43FE-8842-80AC61CDBDE1}"/>
              </a:ext>
            </a:extLst>
          </p:cNvPr>
          <p:cNvSpPr>
            <a:spLocks noGrp="1"/>
          </p:cNvSpPr>
          <p:nvPr>
            <p:ph type="title"/>
          </p:nvPr>
        </p:nvSpPr>
        <p:spPr>
          <a:xfrm>
            <a:off x="1155700" y="973138"/>
            <a:ext cx="8761413" cy="708025"/>
          </a:xfrm>
        </p:spPr>
        <p:txBody>
          <a:bodyPr/>
          <a:lstStyle/>
          <a:p>
            <a:r>
              <a:rPr lang="en-US" dirty="0"/>
              <a:t>Methodology</a:t>
            </a:r>
          </a:p>
        </p:txBody>
      </p:sp>
    </p:spTree>
    <p:extLst>
      <p:ext uri="{BB962C8B-B14F-4D97-AF65-F5344CB8AC3E}">
        <p14:creationId xmlns:p14="http://schemas.microsoft.com/office/powerpoint/2010/main" val="2075763171"/>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E608BFF-1A07-46C8-A825-08E47C6884AB}"/>
              </a:ext>
            </a:extLst>
          </p:cNvPr>
          <p:cNvPicPr>
            <a:picLocks noChangeAspect="1"/>
          </p:cNvPicPr>
          <p:nvPr/>
        </p:nvPicPr>
        <p:blipFill>
          <a:blip r:embed="rId2"/>
          <a:stretch>
            <a:fillRect/>
          </a:stretch>
        </p:blipFill>
        <p:spPr>
          <a:xfrm>
            <a:off x="5553153" y="2624034"/>
            <a:ext cx="5867400" cy="3018830"/>
          </a:xfrm>
          <a:prstGeom prst="rect">
            <a:avLst/>
          </a:prstGeom>
        </p:spPr>
      </p:pic>
      <p:sp>
        <p:nvSpPr>
          <p:cNvPr id="6" name="Oval 5">
            <a:extLst>
              <a:ext uri="{FF2B5EF4-FFF2-40B4-BE49-F238E27FC236}">
                <a16:creationId xmlns:a16="http://schemas.microsoft.com/office/drawing/2014/main" id="{894C10DE-5DBD-442C-8D84-EB0DB745F565}"/>
              </a:ext>
            </a:extLst>
          </p:cNvPr>
          <p:cNvSpPr/>
          <p:nvPr/>
        </p:nvSpPr>
        <p:spPr>
          <a:xfrm>
            <a:off x="9389269" y="4724400"/>
            <a:ext cx="1055687" cy="1066800"/>
          </a:xfrm>
          <a:prstGeom prst="ellipse">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F26925CC-1834-4B06-BE58-843BEA1A2F9B}"/>
              </a:ext>
            </a:extLst>
          </p:cNvPr>
          <p:cNvSpPr>
            <a:spLocks noGrp="1"/>
          </p:cNvSpPr>
          <p:nvPr>
            <p:ph idx="1"/>
          </p:nvPr>
        </p:nvSpPr>
        <p:spPr>
          <a:xfrm>
            <a:off x="1066800" y="2667000"/>
            <a:ext cx="4343400" cy="1371600"/>
          </a:xfrm>
        </p:spPr>
        <p:txBody>
          <a:bodyPr>
            <a:normAutofit fontScale="92500" lnSpcReduction="20000"/>
          </a:bodyPr>
          <a:lstStyle/>
          <a:p>
            <a:r>
              <a:rPr lang="en-US" sz="2000" b="1" i="0" dirty="0">
                <a:solidFill>
                  <a:schemeClr val="tx1"/>
                </a:solidFill>
                <a:effectLst/>
              </a:rPr>
              <a:t>Topic modeling</a:t>
            </a:r>
            <a:r>
              <a:rPr lang="en-US" sz="2000" b="0" i="0" dirty="0">
                <a:solidFill>
                  <a:schemeClr val="tx1"/>
                </a:solidFill>
                <a:effectLst/>
              </a:rPr>
              <a:t>, the </a:t>
            </a:r>
            <a:r>
              <a:rPr lang="en-US" sz="2000" b="1" i="0" dirty="0">
                <a:solidFill>
                  <a:srgbClr val="F07F09"/>
                </a:solidFill>
                <a:effectLst/>
              </a:rPr>
              <a:t>LDA algorithm </a:t>
            </a:r>
            <a:r>
              <a:rPr lang="en-US" sz="2000" i="0" dirty="0">
                <a:solidFill>
                  <a:schemeClr val="tx1"/>
                </a:solidFill>
                <a:effectLst/>
              </a:rPr>
              <a:t>(Latent Dirichlet Allocation) </a:t>
            </a:r>
            <a:r>
              <a:rPr lang="en-US" sz="2000" b="0" i="0" dirty="0">
                <a:solidFill>
                  <a:schemeClr val="tx1"/>
                </a:solidFill>
                <a:effectLst/>
              </a:rPr>
              <a:t>is executed on top of this cleansed dataset to generate topics.</a:t>
            </a:r>
          </a:p>
          <a:p>
            <a:endParaRPr lang="en-US" dirty="0"/>
          </a:p>
        </p:txBody>
      </p:sp>
      <p:sp>
        <p:nvSpPr>
          <p:cNvPr id="4" name="Title 4">
            <a:extLst>
              <a:ext uri="{FF2B5EF4-FFF2-40B4-BE49-F238E27FC236}">
                <a16:creationId xmlns:a16="http://schemas.microsoft.com/office/drawing/2014/main" id="{54E6FD8C-F7F2-41C3-9741-35D423561110}"/>
              </a:ext>
            </a:extLst>
          </p:cNvPr>
          <p:cNvSpPr>
            <a:spLocks noGrp="1"/>
          </p:cNvSpPr>
          <p:nvPr>
            <p:ph type="title"/>
          </p:nvPr>
        </p:nvSpPr>
        <p:spPr>
          <a:xfrm>
            <a:off x="1155700" y="973138"/>
            <a:ext cx="8761413" cy="708025"/>
          </a:xfrm>
        </p:spPr>
        <p:txBody>
          <a:bodyPr/>
          <a:lstStyle/>
          <a:p>
            <a:r>
              <a:rPr lang="en-US" dirty="0"/>
              <a:t>Methodology</a:t>
            </a:r>
          </a:p>
        </p:txBody>
      </p:sp>
    </p:spTree>
    <p:extLst>
      <p:ext uri="{BB962C8B-B14F-4D97-AF65-F5344CB8AC3E}">
        <p14:creationId xmlns:p14="http://schemas.microsoft.com/office/powerpoint/2010/main" val="3115793315"/>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4">
            <a:extLst>
              <a:ext uri="{FF2B5EF4-FFF2-40B4-BE49-F238E27FC236}">
                <a16:creationId xmlns:a16="http://schemas.microsoft.com/office/drawing/2014/main" id="{98ECEE16-33C9-4B13-8DBB-0D02D430CF9E}"/>
              </a:ext>
            </a:extLst>
          </p:cNvPr>
          <p:cNvSpPr>
            <a:spLocks noGrp="1"/>
          </p:cNvSpPr>
          <p:nvPr>
            <p:ph type="title"/>
          </p:nvPr>
        </p:nvSpPr>
        <p:spPr>
          <a:xfrm>
            <a:off x="1155700" y="973138"/>
            <a:ext cx="8761413" cy="708025"/>
          </a:xfrm>
        </p:spPr>
        <p:txBody>
          <a:bodyPr/>
          <a:lstStyle/>
          <a:p>
            <a:r>
              <a:rPr lang="en-US" dirty="0"/>
              <a:t>Methodology</a:t>
            </a:r>
          </a:p>
        </p:txBody>
      </p:sp>
      <p:sp>
        <p:nvSpPr>
          <p:cNvPr id="7" name="Content Placeholder 2">
            <a:extLst>
              <a:ext uri="{FF2B5EF4-FFF2-40B4-BE49-F238E27FC236}">
                <a16:creationId xmlns:a16="http://schemas.microsoft.com/office/drawing/2014/main" id="{C988692A-71A9-4FED-A39A-260EE6EBF0AF}"/>
              </a:ext>
            </a:extLst>
          </p:cNvPr>
          <p:cNvSpPr>
            <a:spLocks noGrp="1"/>
          </p:cNvSpPr>
          <p:nvPr>
            <p:ph idx="1"/>
          </p:nvPr>
        </p:nvSpPr>
        <p:spPr>
          <a:xfrm>
            <a:off x="990600" y="2569846"/>
            <a:ext cx="4407646" cy="3077568"/>
          </a:xfrm>
        </p:spPr>
        <p:txBody>
          <a:bodyPr>
            <a:normAutofit/>
          </a:bodyPr>
          <a:lstStyle/>
          <a:p>
            <a:r>
              <a:rPr lang="en-US" b="1" i="0" dirty="0">
                <a:solidFill>
                  <a:schemeClr val="tx1"/>
                </a:solidFill>
                <a:effectLst/>
                <a:cs typeface="Times" panose="02020603050405020304" pitchFamily="18" charset="0"/>
              </a:rPr>
              <a:t>Sentiment Classification</a:t>
            </a:r>
            <a:r>
              <a:rPr lang="en-US" b="0" i="0" dirty="0">
                <a:solidFill>
                  <a:schemeClr val="tx1"/>
                </a:solidFill>
                <a:effectLst/>
                <a:cs typeface="Times" panose="02020603050405020304" pitchFamily="18" charset="0"/>
              </a:rPr>
              <a:t>, the </a:t>
            </a:r>
            <a:r>
              <a:rPr lang="en-US" sz="1800" b="1" dirty="0">
                <a:solidFill>
                  <a:srgbClr val="E17509"/>
                </a:solidFill>
                <a:cs typeface="Times" panose="02020603050405020304" pitchFamily="18" charset="0"/>
              </a:rPr>
              <a:t>Naive Bayes classifier </a:t>
            </a:r>
            <a:r>
              <a:rPr lang="en-US" b="0" i="0" dirty="0">
                <a:solidFill>
                  <a:schemeClr val="tx1"/>
                </a:solidFill>
                <a:effectLst/>
                <a:cs typeface="Times" panose="02020603050405020304" pitchFamily="18" charset="0"/>
              </a:rPr>
              <a:t>is executed on top of this labeled dataset to classify topics.</a:t>
            </a:r>
          </a:p>
          <a:p>
            <a:pPr marL="0" indent="0">
              <a:buNone/>
            </a:pPr>
            <a:endParaRPr lang="en-US" dirty="0">
              <a:cs typeface="Times" panose="02020603050405020304" pitchFamily="18" charset="0"/>
            </a:endParaRPr>
          </a:p>
          <a:p>
            <a:r>
              <a:rPr lang="en-US" dirty="0">
                <a:cs typeface="Times" panose="02020603050405020304" pitchFamily="18" charset="0"/>
              </a:rPr>
              <a:t>It can also be trained on </a:t>
            </a:r>
            <a:r>
              <a:rPr lang="en-US" b="1" dirty="0">
                <a:cs typeface="Times" panose="02020603050405020304" pitchFamily="18" charset="0"/>
              </a:rPr>
              <a:t>small dataset</a:t>
            </a:r>
            <a:r>
              <a:rPr lang="en-US" dirty="0">
                <a:cs typeface="Times" panose="02020603050405020304" pitchFamily="18" charset="0"/>
              </a:rPr>
              <a:t>.</a:t>
            </a:r>
          </a:p>
          <a:p>
            <a:pPr marL="0" indent="0">
              <a:buNone/>
            </a:pPr>
            <a:endParaRPr lang="en-US" dirty="0"/>
          </a:p>
        </p:txBody>
      </p:sp>
      <p:pic>
        <p:nvPicPr>
          <p:cNvPr id="8" name="Picture 7">
            <a:extLst>
              <a:ext uri="{FF2B5EF4-FFF2-40B4-BE49-F238E27FC236}">
                <a16:creationId xmlns:a16="http://schemas.microsoft.com/office/drawing/2014/main" id="{BFFCDF1C-FC23-4A0B-BA71-5497C7AA86C8}"/>
              </a:ext>
            </a:extLst>
          </p:cNvPr>
          <p:cNvPicPr>
            <a:picLocks noChangeAspect="1"/>
          </p:cNvPicPr>
          <p:nvPr/>
        </p:nvPicPr>
        <p:blipFill>
          <a:blip r:embed="rId2"/>
          <a:stretch>
            <a:fillRect/>
          </a:stretch>
        </p:blipFill>
        <p:spPr>
          <a:xfrm>
            <a:off x="5638800" y="2667000"/>
            <a:ext cx="5867400" cy="3018830"/>
          </a:xfrm>
          <a:prstGeom prst="rect">
            <a:avLst/>
          </a:prstGeom>
        </p:spPr>
      </p:pic>
      <p:sp>
        <p:nvSpPr>
          <p:cNvPr id="9" name="Oval 8">
            <a:extLst>
              <a:ext uri="{FF2B5EF4-FFF2-40B4-BE49-F238E27FC236}">
                <a16:creationId xmlns:a16="http://schemas.microsoft.com/office/drawing/2014/main" id="{C65E4F0E-7D01-4893-B6A4-26AFB89C9527}"/>
              </a:ext>
            </a:extLst>
          </p:cNvPr>
          <p:cNvSpPr/>
          <p:nvPr/>
        </p:nvSpPr>
        <p:spPr>
          <a:xfrm>
            <a:off x="6705600" y="4601568"/>
            <a:ext cx="1219200" cy="838200"/>
          </a:xfrm>
          <a:prstGeom prst="ellipse">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4002250535"/>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p:txBody>
          <a:bodyPr/>
          <a:lstStyle/>
          <a:p>
            <a:r>
              <a:rPr lang="en-US" dirty="0">
                <a:solidFill>
                  <a:schemeClr val="bg1"/>
                </a:solidFill>
              </a:rPr>
              <a:t>System Diagram</a:t>
            </a:r>
          </a:p>
        </p:txBody>
      </p:sp>
      <p:pic>
        <p:nvPicPr>
          <p:cNvPr id="73" name="Picture 72" descr="Graphical user interface, diagram, application&#10;&#10;Description automatically generated">
            <a:extLst>
              <a:ext uri="{FF2B5EF4-FFF2-40B4-BE49-F238E27FC236}">
                <a16:creationId xmlns:a16="http://schemas.microsoft.com/office/drawing/2014/main" id="{8478862F-B838-432B-B0A7-1CE185684C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19400" y="2286000"/>
            <a:ext cx="6305365" cy="4248956"/>
          </a:xfrm>
          <a:prstGeom prst="rect">
            <a:avLst/>
          </a:prstGeom>
        </p:spPr>
      </p:pic>
    </p:spTree>
    <p:extLst>
      <p:ext uri="{BB962C8B-B14F-4D97-AF65-F5344CB8AC3E}">
        <p14:creationId xmlns:p14="http://schemas.microsoft.com/office/powerpoint/2010/main" val="250468174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Overall Project Description</a:t>
            </a:r>
          </a:p>
        </p:txBody>
      </p:sp>
      <p:sp>
        <p:nvSpPr>
          <p:cNvPr id="3" name="Content Placeholder 2"/>
          <p:cNvSpPr>
            <a:spLocks noGrp="1"/>
          </p:cNvSpPr>
          <p:nvPr>
            <p:ph idx="1"/>
          </p:nvPr>
        </p:nvSpPr>
        <p:spPr>
          <a:xfrm>
            <a:off x="1154954" y="2209800"/>
            <a:ext cx="9436846" cy="4038598"/>
          </a:xfrm>
        </p:spPr>
        <p:txBody>
          <a:bodyPr>
            <a:normAutofit/>
          </a:bodyPr>
          <a:lstStyle/>
          <a:p>
            <a:r>
              <a:rPr lang="en-US" sz="2200" b="1" dirty="0" smtClean="0"/>
              <a:t>System Diagram</a:t>
            </a:r>
            <a:endParaRPr lang="en-US" sz="2200" b="1" dirty="0"/>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2183" t="1667" r="801" b="1667"/>
          <a:stretch/>
        </p:blipFill>
        <p:spPr>
          <a:xfrm>
            <a:off x="2255784" y="2733675"/>
            <a:ext cx="7070831" cy="3505198"/>
          </a:xfrm>
          <a:prstGeom prst="rect">
            <a:avLst/>
          </a:prstGeom>
        </p:spPr>
      </p:pic>
    </p:spTree>
    <p:extLst>
      <p:ext uri="{BB962C8B-B14F-4D97-AF65-F5344CB8AC3E}">
        <p14:creationId xmlns:p14="http://schemas.microsoft.com/office/powerpoint/2010/main" val="2703179939"/>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p:txBody>
          <a:bodyPr/>
          <a:lstStyle/>
          <a:p>
            <a:r>
              <a:rPr lang="en-US" dirty="0"/>
              <a:t>Technologies and Tools</a:t>
            </a:r>
          </a:p>
        </p:txBody>
      </p:sp>
      <p:sp>
        <p:nvSpPr>
          <p:cNvPr id="6" name="Content Placeholder 5">
            <a:extLst>
              <a:ext uri="{FF2B5EF4-FFF2-40B4-BE49-F238E27FC236}">
                <a16:creationId xmlns:a16="http://schemas.microsoft.com/office/drawing/2014/main" id="{F7E461F4-E6D8-4801-94AA-9B72FC99FFED}"/>
              </a:ext>
            </a:extLst>
          </p:cNvPr>
          <p:cNvSpPr>
            <a:spLocks noGrp="1"/>
          </p:cNvSpPr>
          <p:nvPr>
            <p:ph idx="1"/>
          </p:nvPr>
        </p:nvSpPr>
        <p:spPr/>
        <p:txBody>
          <a:bodyPr/>
          <a:lstStyle/>
          <a:p>
            <a:pPr lvl="0"/>
            <a:r>
              <a:rPr lang="en-US" dirty="0"/>
              <a:t>Client side - HTML, CSS, JS (jQuery, React JS)</a:t>
            </a:r>
          </a:p>
          <a:p>
            <a:pPr lvl="0"/>
            <a:r>
              <a:rPr lang="en-US" dirty="0"/>
              <a:t>Server Side – Java, Python, Quarkus</a:t>
            </a:r>
          </a:p>
          <a:p>
            <a:r>
              <a:rPr lang="en-US" dirty="0"/>
              <a:t>Database – MySQL</a:t>
            </a:r>
          </a:p>
          <a:p>
            <a:r>
              <a:rPr lang="en-US" dirty="0"/>
              <a:t>Tools - Visual Studio Code, Apache Server, Eclipse IDE, Postman</a:t>
            </a:r>
          </a:p>
          <a:p>
            <a:pPr lvl="0"/>
            <a:endParaRPr lang="en-US" dirty="0"/>
          </a:p>
          <a:p>
            <a:endParaRPr lang="en-US" dirty="0"/>
          </a:p>
          <a:p>
            <a:pPr lvl="0"/>
            <a:endParaRPr lang="en-US" dirty="0"/>
          </a:p>
          <a:p>
            <a:pPr lvl="0"/>
            <a:endParaRPr lang="en-US" dirty="0"/>
          </a:p>
          <a:p>
            <a:endParaRPr lang="en-US" dirty="0"/>
          </a:p>
          <a:p>
            <a:pPr lvl="0"/>
            <a:endParaRPr lang="en-US" dirty="0"/>
          </a:p>
        </p:txBody>
      </p:sp>
      <p:pic>
        <p:nvPicPr>
          <p:cNvPr id="2" name="Picture 1"/>
          <p:cNvPicPr>
            <a:picLocks noChangeAspect="1"/>
          </p:cNvPicPr>
          <p:nvPr/>
        </p:nvPicPr>
        <p:blipFill rotWithShape="1">
          <a:blip r:embed="rId2" cstate="print">
            <a:extLst>
              <a:ext uri="{28A0092B-C50C-407E-A947-70E740481C1C}">
                <a14:useLocalDpi xmlns:a14="http://schemas.microsoft.com/office/drawing/2010/main" val="0"/>
              </a:ext>
            </a:extLst>
          </a:blip>
          <a:srcRect r="71147"/>
          <a:stretch/>
        </p:blipFill>
        <p:spPr>
          <a:xfrm>
            <a:off x="1189717" y="5196749"/>
            <a:ext cx="1010531" cy="823051"/>
          </a:xfrm>
          <a:prstGeom prst="rect">
            <a:avLst/>
          </a:prstGeom>
        </p:spPr>
      </p:pic>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11387" y="5196748"/>
            <a:ext cx="823051" cy="823051"/>
          </a:xfrm>
          <a:prstGeom prst="rect">
            <a:avLst/>
          </a:prstGeom>
        </p:spPr>
      </p:pic>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78086" y="5061685"/>
            <a:ext cx="1567489" cy="958114"/>
          </a:xfrm>
          <a:prstGeom prst="rect">
            <a:avLst/>
          </a:prstGeom>
        </p:spPr>
      </p:pic>
      <p:pic>
        <p:nvPicPr>
          <p:cNvPr id="7" name="Picture 6"/>
          <p:cNvPicPr>
            <a:picLocks noChangeAspect="1"/>
          </p:cNvPicPr>
          <p:nvPr/>
        </p:nvPicPr>
        <p:blipFill rotWithShape="1">
          <a:blip r:embed="rId5" cstate="print">
            <a:extLst>
              <a:ext uri="{28A0092B-C50C-407E-A947-70E740481C1C}">
                <a14:useLocalDpi xmlns:a14="http://schemas.microsoft.com/office/drawing/2010/main" val="0"/>
              </a:ext>
            </a:extLst>
          </a:blip>
          <a:srcRect r="59360"/>
          <a:stretch/>
        </p:blipFill>
        <p:spPr>
          <a:xfrm>
            <a:off x="8776429" y="2420970"/>
            <a:ext cx="878484" cy="1281017"/>
          </a:xfrm>
          <a:prstGeom prst="rect">
            <a:avLst/>
          </a:prstGeom>
        </p:spPr>
      </p:pic>
      <p:pic>
        <p:nvPicPr>
          <p:cNvPr id="8" name="Picture 7"/>
          <p:cNvPicPr>
            <a:picLocks noChangeAspect="1"/>
          </p:cNvPicPr>
          <p:nvPr/>
        </p:nvPicPr>
        <p:blipFill rotWithShape="1">
          <a:blip r:embed="rId6" cstate="print">
            <a:extLst>
              <a:ext uri="{28A0092B-C50C-407E-A947-70E740481C1C}">
                <a14:useLocalDpi xmlns:a14="http://schemas.microsoft.com/office/drawing/2010/main" val="0"/>
              </a:ext>
            </a:extLst>
          </a:blip>
          <a:srcRect r="52982"/>
          <a:stretch/>
        </p:blipFill>
        <p:spPr>
          <a:xfrm>
            <a:off x="9772877" y="2446048"/>
            <a:ext cx="741173" cy="985233"/>
          </a:xfrm>
          <a:prstGeom prst="rect">
            <a:avLst/>
          </a:prstGeom>
        </p:spPr>
      </p:pic>
      <p:pic>
        <p:nvPicPr>
          <p:cNvPr id="9" name="Picture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355280" y="3429000"/>
            <a:ext cx="2095500" cy="1397000"/>
          </a:xfrm>
          <a:prstGeom prst="rect">
            <a:avLst/>
          </a:prstGeom>
        </p:spPr>
      </p:pic>
      <p:pic>
        <p:nvPicPr>
          <p:cNvPr id="10" name="Picture 9">
            <a:extLst>
              <a:ext uri="{FF2B5EF4-FFF2-40B4-BE49-F238E27FC236}">
                <a16:creationId xmlns:a16="http://schemas.microsoft.com/office/drawing/2014/main" id="{33A2D1B2-8622-4ED5-B125-153A7B40BC15}"/>
              </a:ext>
            </a:extLst>
          </p:cNvPr>
          <p:cNvPicPr>
            <a:picLocks noChangeAspect="1"/>
          </p:cNvPicPr>
          <p:nvPr/>
        </p:nvPicPr>
        <p:blipFill rotWithShape="1">
          <a:blip r:embed="rId8"/>
          <a:srcRect l="33311" t="24019" r="42157" b="38684"/>
          <a:stretch/>
        </p:blipFill>
        <p:spPr>
          <a:xfrm>
            <a:off x="10600106" y="2559955"/>
            <a:ext cx="968638" cy="1003046"/>
          </a:xfrm>
          <a:prstGeom prst="rect">
            <a:avLst/>
          </a:prstGeom>
        </p:spPr>
      </p:pic>
    </p:spTree>
    <p:extLst>
      <p:ext uri="{BB962C8B-B14F-4D97-AF65-F5344CB8AC3E}">
        <p14:creationId xmlns:p14="http://schemas.microsoft.com/office/powerpoint/2010/main" val="428551256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4DB4B5B-BBD8-471D-8732-5BDB71612B80}"/>
              </a:ext>
            </a:extLst>
          </p:cNvPr>
          <p:cNvSpPr/>
          <p:nvPr/>
        </p:nvSpPr>
        <p:spPr>
          <a:xfrm>
            <a:off x="1371600" y="1053158"/>
            <a:ext cx="8878409" cy="534764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p:cNvSpPr>
            <a:spLocks noGrp="1"/>
          </p:cNvSpPr>
          <p:nvPr>
            <p:ph type="title"/>
          </p:nvPr>
        </p:nvSpPr>
        <p:spPr>
          <a:xfrm>
            <a:off x="1866899" y="1444068"/>
            <a:ext cx="8079419" cy="706964"/>
          </a:xfrm>
          <a:prstGeom prst="roundRect">
            <a:avLst/>
          </a:prstGeom>
          <a:solidFill>
            <a:srgbClr val="F9D8CC"/>
          </a:solidFill>
        </p:spPr>
        <p:txBody>
          <a:bodyPr/>
          <a:lstStyle/>
          <a:p>
            <a:pPr algn="ctr"/>
            <a:r>
              <a:rPr lang="en-US" dirty="0">
                <a:solidFill>
                  <a:schemeClr val="tx1"/>
                </a:solidFill>
              </a:rPr>
              <a:t>Work Breakdown Structure</a:t>
            </a:r>
          </a:p>
        </p:txBody>
      </p:sp>
      <p:graphicFrame>
        <p:nvGraphicFramePr>
          <p:cNvPr id="4" name="Diagram 3">
            <a:extLst>
              <a:ext uri="{FF2B5EF4-FFF2-40B4-BE49-F238E27FC236}">
                <a16:creationId xmlns:a16="http://schemas.microsoft.com/office/drawing/2014/main" id="{3DD7E7F2-74E6-4227-9C32-639DBA9F0DB6}"/>
              </a:ext>
            </a:extLst>
          </p:cNvPr>
          <p:cNvGraphicFramePr/>
          <p:nvPr>
            <p:extLst/>
          </p:nvPr>
        </p:nvGraphicFramePr>
        <p:xfrm>
          <a:off x="1818071" y="2278810"/>
          <a:ext cx="8153400" cy="382225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38895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a:xfrm>
            <a:off x="838200" y="838200"/>
            <a:ext cx="1588246" cy="706964"/>
          </a:xfrm>
        </p:spPr>
        <p:txBody>
          <a:bodyPr/>
          <a:lstStyle/>
          <a:p>
            <a:r>
              <a:rPr lang="en-US" dirty="0"/>
              <a:t>Gantt Chart</a:t>
            </a:r>
          </a:p>
        </p:txBody>
      </p:sp>
      <p:graphicFrame>
        <p:nvGraphicFramePr>
          <p:cNvPr id="6" name="Table 5">
            <a:extLst>
              <a:ext uri="{FF2B5EF4-FFF2-40B4-BE49-F238E27FC236}">
                <a16:creationId xmlns:a16="http://schemas.microsoft.com/office/drawing/2014/main" id="{82D59D5C-268B-47DC-8243-EF3309DE0079}"/>
              </a:ext>
            </a:extLst>
          </p:cNvPr>
          <p:cNvGraphicFramePr>
            <a:graphicFrameLocks noGrp="1"/>
          </p:cNvGraphicFramePr>
          <p:nvPr>
            <p:extLst>
              <p:ext uri="{D42A27DB-BD31-4B8C-83A1-F6EECF244321}">
                <p14:modId xmlns:p14="http://schemas.microsoft.com/office/powerpoint/2010/main" val="3019722821"/>
              </p:ext>
            </p:extLst>
          </p:nvPr>
        </p:nvGraphicFramePr>
        <p:xfrm>
          <a:off x="2438400" y="1143000"/>
          <a:ext cx="9209102" cy="5296895"/>
        </p:xfrm>
        <a:graphic>
          <a:graphicData uri="http://schemas.openxmlformats.org/drawingml/2006/table">
            <a:tbl>
              <a:tblPr firstRow="1" firstCol="1" bandRow="1"/>
              <a:tblGrid>
                <a:gridCol w="1785026">
                  <a:extLst>
                    <a:ext uri="{9D8B030D-6E8A-4147-A177-3AD203B41FA5}">
                      <a16:colId xmlns:a16="http://schemas.microsoft.com/office/drawing/2014/main" val="510567600"/>
                    </a:ext>
                  </a:extLst>
                </a:gridCol>
                <a:gridCol w="573215">
                  <a:extLst>
                    <a:ext uri="{9D8B030D-6E8A-4147-A177-3AD203B41FA5}">
                      <a16:colId xmlns:a16="http://schemas.microsoft.com/office/drawing/2014/main" val="16757229"/>
                    </a:ext>
                  </a:extLst>
                </a:gridCol>
                <a:gridCol w="571235">
                  <a:extLst>
                    <a:ext uri="{9D8B030D-6E8A-4147-A177-3AD203B41FA5}">
                      <a16:colId xmlns:a16="http://schemas.microsoft.com/office/drawing/2014/main" val="527998704"/>
                    </a:ext>
                  </a:extLst>
                </a:gridCol>
                <a:gridCol w="566612">
                  <a:extLst>
                    <a:ext uri="{9D8B030D-6E8A-4147-A177-3AD203B41FA5}">
                      <a16:colId xmlns:a16="http://schemas.microsoft.com/office/drawing/2014/main" val="1173397031"/>
                    </a:ext>
                  </a:extLst>
                </a:gridCol>
                <a:gridCol w="574537">
                  <a:extLst>
                    <a:ext uri="{9D8B030D-6E8A-4147-A177-3AD203B41FA5}">
                      <a16:colId xmlns:a16="http://schemas.microsoft.com/office/drawing/2014/main" val="2242948839"/>
                    </a:ext>
                  </a:extLst>
                </a:gridCol>
                <a:gridCol w="574537">
                  <a:extLst>
                    <a:ext uri="{9D8B030D-6E8A-4147-A177-3AD203B41FA5}">
                      <a16:colId xmlns:a16="http://schemas.microsoft.com/office/drawing/2014/main" val="3715826365"/>
                    </a:ext>
                  </a:extLst>
                </a:gridCol>
                <a:gridCol w="569253">
                  <a:extLst>
                    <a:ext uri="{9D8B030D-6E8A-4147-A177-3AD203B41FA5}">
                      <a16:colId xmlns:a16="http://schemas.microsoft.com/office/drawing/2014/main" val="3778795146"/>
                    </a:ext>
                  </a:extLst>
                </a:gridCol>
                <a:gridCol w="577839">
                  <a:extLst>
                    <a:ext uri="{9D8B030D-6E8A-4147-A177-3AD203B41FA5}">
                      <a16:colId xmlns:a16="http://schemas.microsoft.com/office/drawing/2014/main" val="3631654041"/>
                    </a:ext>
                  </a:extLst>
                </a:gridCol>
                <a:gridCol w="567273">
                  <a:extLst>
                    <a:ext uri="{9D8B030D-6E8A-4147-A177-3AD203B41FA5}">
                      <a16:colId xmlns:a16="http://schemas.microsoft.com/office/drawing/2014/main" val="2528190012"/>
                    </a:ext>
                  </a:extLst>
                </a:gridCol>
                <a:gridCol w="560669">
                  <a:extLst>
                    <a:ext uri="{9D8B030D-6E8A-4147-A177-3AD203B41FA5}">
                      <a16:colId xmlns:a16="http://schemas.microsoft.com/office/drawing/2014/main" val="863225221"/>
                    </a:ext>
                  </a:extLst>
                </a:gridCol>
                <a:gridCol w="571897">
                  <a:extLst>
                    <a:ext uri="{9D8B030D-6E8A-4147-A177-3AD203B41FA5}">
                      <a16:colId xmlns:a16="http://schemas.microsoft.com/office/drawing/2014/main" val="1385777863"/>
                    </a:ext>
                  </a:extLst>
                </a:gridCol>
                <a:gridCol w="571897">
                  <a:extLst>
                    <a:ext uri="{9D8B030D-6E8A-4147-A177-3AD203B41FA5}">
                      <a16:colId xmlns:a16="http://schemas.microsoft.com/office/drawing/2014/main" val="2009936242"/>
                    </a:ext>
                  </a:extLst>
                </a:gridCol>
                <a:gridCol w="571897">
                  <a:extLst>
                    <a:ext uri="{9D8B030D-6E8A-4147-A177-3AD203B41FA5}">
                      <a16:colId xmlns:a16="http://schemas.microsoft.com/office/drawing/2014/main" val="2815587021"/>
                    </a:ext>
                  </a:extLst>
                </a:gridCol>
                <a:gridCol w="573215">
                  <a:extLst>
                    <a:ext uri="{9D8B030D-6E8A-4147-A177-3AD203B41FA5}">
                      <a16:colId xmlns:a16="http://schemas.microsoft.com/office/drawing/2014/main" val="1345005958"/>
                    </a:ext>
                  </a:extLst>
                </a:gridCol>
              </a:tblGrid>
              <a:tr h="181947">
                <a:tc>
                  <a:txBody>
                    <a:bodyPr/>
                    <a:lstStyle/>
                    <a:p>
                      <a:pPr marL="0" marR="0" algn="ctr">
                        <a:lnSpc>
                          <a:spcPct val="107000"/>
                        </a:lnSpc>
                        <a:spcBef>
                          <a:spcPts val="0"/>
                        </a:spcBef>
                        <a:spcAft>
                          <a:spcPts val="0"/>
                        </a:spcAft>
                      </a:pPr>
                      <a:r>
                        <a:rPr lang="en-US" sz="1200" dirty="0">
                          <a:effectLst/>
                          <a:latin typeface="Calibri" panose="020F0502020204030204" pitchFamily="34" charset="0"/>
                          <a:ea typeface="Calibri" panose="020F0502020204030204" pitchFamily="34" charset="0"/>
                          <a:cs typeface="Calibri" panose="020F0502020204030204" pitchFamily="34" charset="0"/>
                        </a:rPr>
                        <a:t>Task Name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44655" marR="44655"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FFFFF"/>
                    </a:solidFill>
                  </a:tcPr>
                </a:tc>
                <a:tc gridSpan="13">
                  <a:txBody>
                    <a:bodyPr/>
                    <a:lstStyle/>
                    <a:p>
                      <a:pPr marL="0" marR="0" algn="ctr">
                        <a:lnSpc>
                          <a:spcPct val="107000"/>
                        </a:lnSpc>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cs typeface="Calibri" panose="020F0502020204030204" pitchFamily="34" charset="0"/>
                        </a:rPr>
                        <a:t>Duration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44655" marR="44655"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568192116"/>
                  </a:ext>
                </a:extLst>
              </a:tr>
              <a:tr h="181947">
                <a:tc>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44655" marR="44655"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D9D9D9"/>
                    </a:solidFill>
                  </a:tcPr>
                </a:tc>
                <a:tc>
                  <a:txBody>
                    <a:bodyPr/>
                    <a:lstStyle/>
                    <a:p>
                      <a:pPr marL="0" marR="0" algn="ctr">
                        <a:lnSpc>
                          <a:spcPct val="107000"/>
                        </a:lnSpc>
                        <a:spcBef>
                          <a:spcPts val="0"/>
                        </a:spcBef>
                        <a:spcAft>
                          <a:spcPts val="0"/>
                        </a:spcAft>
                      </a:pPr>
                      <a:r>
                        <a:rPr lang="en-US" sz="1200" dirty="0">
                          <a:effectLst/>
                          <a:latin typeface="Calibri" panose="020F0502020204030204" pitchFamily="34" charset="0"/>
                          <a:ea typeface="Calibri" panose="020F0502020204030204" pitchFamily="34" charset="0"/>
                          <a:cs typeface="Calibri" panose="020F0502020204030204" pitchFamily="34" charset="0"/>
                        </a:rPr>
                        <a:t>Nov</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44655" marR="44655"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dirty="0">
                          <a:effectLst/>
                          <a:latin typeface="Calibri" panose="020F0502020204030204" pitchFamily="34" charset="0"/>
                          <a:ea typeface="Calibri" panose="020F0502020204030204" pitchFamily="34" charset="0"/>
                          <a:cs typeface="Calibri" panose="020F0502020204030204" pitchFamily="34" charset="0"/>
                        </a:rPr>
                        <a:t>Dec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44655" marR="44655"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dirty="0">
                          <a:effectLst/>
                          <a:latin typeface="Calibri" panose="020F0502020204030204" pitchFamily="34" charset="0"/>
                          <a:ea typeface="Calibri" panose="020F0502020204030204" pitchFamily="34" charset="0"/>
                          <a:cs typeface="Calibri" panose="020F0502020204030204" pitchFamily="34" charset="0"/>
                        </a:rPr>
                        <a:t>Jan</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44655" marR="44655"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dirty="0">
                          <a:effectLst/>
                          <a:latin typeface="Calibri" panose="020F0502020204030204" pitchFamily="34" charset="0"/>
                          <a:ea typeface="Calibri" panose="020F0502020204030204" pitchFamily="34" charset="0"/>
                          <a:cs typeface="Calibri" panose="020F0502020204030204" pitchFamily="34" charset="0"/>
                        </a:rPr>
                        <a:t>Feb</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44655" marR="44655"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dirty="0">
                          <a:effectLst/>
                          <a:latin typeface="Calibri" panose="020F0502020204030204" pitchFamily="34" charset="0"/>
                          <a:ea typeface="Calibri" panose="020F0502020204030204" pitchFamily="34" charset="0"/>
                          <a:cs typeface="Calibri" panose="020F0502020204030204" pitchFamily="34" charset="0"/>
                        </a:rPr>
                        <a:t>Mar</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44655" marR="44655"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dirty="0">
                          <a:effectLst/>
                          <a:latin typeface="Calibri" panose="020F0502020204030204" pitchFamily="34" charset="0"/>
                          <a:ea typeface="Calibri" panose="020F0502020204030204" pitchFamily="34" charset="0"/>
                          <a:cs typeface="Calibri" panose="020F0502020204030204" pitchFamily="34" charset="0"/>
                        </a:rPr>
                        <a:t>Apr</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44655" marR="44655"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dirty="0">
                          <a:effectLst/>
                          <a:latin typeface="Calibri" panose="020F0502020204030204" pitchFamily="34" charset="0"/>
                          <a:ea typeface="Calibri" panose="020F0502020204030204" pitchFamily="34" charset="0"/>
                          <a:cs typeface="Calibri" panose="020F0502020204030204" pitchFamily="34" charset="0"/>
                        </a:rPr>
                        <a:t>May</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44655" marR="44655"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dirty="0">
                          <a:effectLst/>
                          <a:latin typeface="Calibri" panose="020F0502020204030204" pitchFamily="34" charset="0"/>
                          <a:ea typeface="Calibri" panose="020F0502020204030204" pitchFamily="34" charset="0"/>
                          <a:cs typeface="Calibri" panose="020F0502020204030204" pitchFamily="34" charset="0"/>
                        </a:rPr>
                        <a:t>Jun</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44655" marR="44655"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dirty="0">
                          <a:effectLst/>
                          <a:latin typeface="Calibri" panose="020F0502020204030204" pitchFamily="34" charset="0"/>
                          <a:ea typeface="Calibri" panose="020F0502020204030204" pitchFamily="34" charset="0"/>
                          <a:cs typeface="Calibri" panose="020F0502020204030204" pitchFamily="34" charset="0"/>
                        </a:rPr>
                        <a:t>Jul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44655" marR="44655"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dirty="0">
                          <a:effectLst/>
                          <a:latin typeface="Calibri" panose="020F0502020204030204" pitchFamily="34" charset="0"/>
                          <a:ea typeface="Calibri" panose="020F0502020204030204" pitchFamily="34" charset="0"/>
                          <a:cs typeface="Calibri" panose="020F0502020204030204" pitchFamily="34" charset="0"/>
                        </a:rPr>
                        <a:t>Aug</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44655" marR="44655"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dirty="0">
                          <a:effectLst/>
                          <a:latin typeface="Calibri" panose="020F0502020204030204" pitchFamily="34" charset="0"/>
                          <a:ea typeface="Calibri" panose="020F0502020204030204" pitchFamily="34" charset="0"/>
                          <a:cs typeface="Calibri" panose="020F0502020204030204" pitchFamily="34" charset="0"/>
                        </a:rPr>
                        <a:t>Sep</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44655" marR="44655"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dirty="0">
                          <a:effectLst/>
                          <a:latin typeface="Calibri" panose="020F0502020204030204" pitchFamily="34" charset="0"/>
                          <a:ea typeface="Calibri" panose="020F0502020204030204" pitchFamily="34" charset="0"/>
                          <a:cs typeface="Calibri" panose="020F0502020204030204" pitchFamily="34" charset="0"/>
                        </a:rPr>
                        <a:t>Oct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44655" marR="44655"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dirty="0">
                          <a:effectLst/>
                          <a:latin typeface="Calibri" panose="020F0502020204030204" pitchFamily="34" charset="0"/>
                          <a:ea typeface="Calibri" panose="020F0502020204030204" pitchFamily="34" charset="0"/>
                          <a:cs typeface="Calibri" panose="020F0502020204030204" pitchFamily="34" charset="0"/>
                        </a:rPr>
                        <a:t>Nov</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44655" marR="44655"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chemeClr val="bg1"/>
                    </a:solidFill>
                  </a:tcPr>
                </a:tc>
                <a:extLst>
                  <a:ext uri="{0D108BD9-81ED-4DB2-BD59-A6C34878D82A}">
                    <a16:rowId xmlns:a16="http://schemas.microsoft.com/office/drawing/2014/main" val="616175925"/>
                  </a:ext>
                </a:extLst>
              </a:tr>
              <a:tr h="181947">
                <a:tc>
                  <a:txBody>
                    <a:bodyPr/>
                    <a:lstStyle/>
                    <a:p>
                      <a:pPr marL="0" marR="0" algn="ctr">
                        <a:lnSpc>
                          <a:spcPct val="107000"/>
                        </a:lnSpc>
                        <a:spcBef>
                          <a:spcPts val="0"/>
                        </a:spcBef>
                        <a:spcAft>
                          <a:spcPts val="0"/>
                        </a:spcAft>
                      </a:pPr>
                      <a:r>
                        <a:rPr lang="en-US" sz="1200" b="1">
                          <a:solidFill>
                            <a:srgbClr val="000000"/>
                          </a:solidFill>
                          <a:effectLst/>
                          <a:latin typeface="Calibri" panose="020F0502020204030204" pitchFamily="34" charset="0"/>
                          <a:ea typeface="Calibri" panose="020F0502020204030204" pitchFamily="34" charset="0"/>
                          <a:cs typeface="Calibri" panose="020F0502020204030204" pitchFamily="34" charset="0"/>
                        </a:rPr>
                        <a:t>Starting Stage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44655" marR="44655"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A6A6A6"/>
                    </a:solidFill>
                  </a:tcPr>
                </a:tc>
                <a:tc>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44655" marR="44655"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A6A6A6"/>
                    </a:solidFill>
                  </a:tcPr>
                </a:tc>
                <a:tc>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44655" marR="44655"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A6A6A6"/>
                    </a:solidFill>
                  </a:tcPr>
                </a:tc>
                <a:tc>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44655" marR="44655"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A6A6A6"/>
                    </a:solidFill>
                  </a:tcPr>
                </a:tc>
                <a:tc>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44655" marR="44655"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A6A6A6"/>
                    </a:solidFill>
                  </a:tcPr>
                </a:tc>
                <a:tc>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44655" marR="44655"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A6A6A6"/>
                    </a:solidFill>
                  </a:tcPr>
                </a:tc>
                <a:tc>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44655" marR="44655"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A6A6A6"/>
                    </a:solidFill>
                  </a:tcPr>
                </a:tc>
                <a:tc>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44655" marR="44655"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A6A6A6"/>
                    </a:solidFill>
                  </a:tcPr>
                </a:tc>
                <a:tc>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44655" marR="44655"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A6A6A6"/>
                    </a:solidFill>
                  </a:tcPr>
                </a:tc>
                <a:tc>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44655" marR="44655"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A6A6A6"/>
                    </a:solidFill>
                  </a:tcPr>
                </a:tc>
                <a:tc>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44655" marR="44655"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A6A6A6"/>
                    </a:solidFill>
                  </a:tcPr>
                </a:tc>
                <a:tc>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44655" marR="44655"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A6A6A6"/>
                    </a:solidFill>
                  </a:tcPr>
                </a:tc>
                <a:tc>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44655" marR="44655"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A6A6A6"/>
                    </a:solidFill>
                  </a:tcPr>
                </a:tc>
                <a:tc>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44655" marR="44655"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A6A6A6"/>
                    </a:solidFill>
                  </a:tcPr>
                </a:tc>
                <a:extLst>
                  <a:ext uri="{0D108BD9-81ED-4DB2-BD59-A6C34878D82A}">
                    <a16:rowId xmlns:a16="http://schemas.microsoft.com/office/drawing/2014/main" val="3376731811"/>
                  </a:ext>
                </a:extLst>
              </a:tr>
              <a:tr h="181947">
                <a:tc>
                  <a:txBody>
                    <a:bodyPr/>
                    <a:lstStyle/>
                    <a:p>
                      <a:pPr marL="0" marR="0" algn="ctr">
                        <a:lnSpc>
                          <a:spcPct val="107000"/>
                        </a:lnSpc>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cs typeface="Calibri" panose="020F0502020204030204" pitchFamily="34" charset="0"/>
                        </a:rPr>
                        <a:t>Research Topic Selection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44655" marR="44655"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D9D9D9"/>
                    </a:solidFill>
                  </a:tcPr>
                </a:tc>
                <a:tc>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44655" marR="44655"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A8D08D"/>
                    </a:solidFill>
                  </a:tcPr>
                </a:tc>
                <a:tc>
                  <a:txBody>
                    <a:bodyPr/>
                    <a:lstStyle/>
                    <a:p>
                      <a:pPr marL="0" marR="0" algn="ctr">
                        <a:lnSpc>
                          <a:spcPct val="107000"/>
                        </a:lnSpc>
                        <a:spcBef>
                          <a:spcPts val="0"/>
                        </a:spcBef>
                        <a:spcAft>
                          <a:spcPts val="0"/>
                        </a:spcAft>
                      </a:pPr>
                      <a:r>
                        <a:rPr lang="en-US" sz="1200" dirty="0">
                          <a:effectLst/>
                          <a:latin typeface="Calibri" panose="020F0502020204030204" pitchFamily="34" charset="0"/>
                          <a:ea typeface="Calibri" panose="020F0502020204030204" pitchFamily="34" charset="0"/>
                          <a:cs typeface="Calibri" panose="020F0502020204030204" pitchFamily="34" charset="0"/>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44655" marR="44655"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dirty="0">
                          <a:effectLst/>
                          <a:latin typeface="Calibri" panose="020F0502020204030204" pitchFamily="34" charset="0"/>
                          <a:ea typeface="Calibri" panose="020F0502020204030204" pitchFamily="34" charset="0"/>
                          <a:cs typeface="Calibri" panose="020F0502020204030204" pitchFamily="34" charset="0"/>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44655" marR="44655"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dirty="0">
                          <a:effectLst/>
                          <a:latin typeface="Calibri" panose="020F0502020204030204" pitchFamily="34" charset="0"/>
                          <a:ea typeface="Calibri" panose="020F0502020204030204" pitchFamily="34" charset="0"/>
                          <a:cs typeface="Calibri" panose="020F0502020204030204" pitchFamily="34" charset="0"/>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44655" marR="44655"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dirty="0">
                          <a:effectLst/>
                          <a:latin typeface="Calibri" panose="020F0502020204030204" pitchFamily="34" charset="0"/>
                          <a:ea typeface="Calibri" panose="020F0502020204030204" pitchFamily="34" charset="0"/>
                          <a:cs typeface="Calibri" panose="020F0502020204030204" pitchFamily="34" charset="0"/>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44655" marR="44655"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dirty="0">
                          <a:effectLst/>
                          <a:latin typeface="Calibri" panose="020F0502020204030204" pitchFamily="34" charset="0"/>
                          <a:ea typeface="Calibri" panose="020F0502020204030204" pitchFamily="34" charset="0"/>
                          <a:cs typeface="Calibri" panose="020F0502020204030204" pitchFamily="34" charset="0"/>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44655" marR="44655"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dirty="0">
                          <a:effectLst/>
                          <a:latin typeface="Calibri" panose="020F0502020204030204" pitchFamily="34" charset="0"/>
                          <a:ea typeface="Calibri" panose="020F0502020204030204" pitchFamily="34" charset="0"/>
                          <a:cs typeface="Calibri" panose="020F0502020204030204" pitchFamily="34" charset="0"/>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44655" marR="44655"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dirty="0">
                          <a:effectLst/>
                          <a:latin typeface="Calibri" panose="020F0502020204030204" pitchFamily="34" charset="0"/>
                          <a:ea typeface="Calibri" panose="020F0502020204030204" pitchFamily="34" charset="0"/>
                          <a:cs typeface="Calibri" panose="020F0502020204030204" pitchFamily="34" charset="0"/>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44655" marR="44655"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dirty="0">
                          <a:effectLst/>
                          <a:latin typeface="Calibri" panose="020F0502020204030204" pitchFamily="34" charset="0"/>
                          <a:ea typeface="Calibri" panose="020F0502020204030204" pitchFamily="34" charset="0"/>
                          <a:cs typeface="Calibri" panose="020F0502020204030204" pitchFamily="34" charset="0"/>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44655" marR="44655"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dirty="0">
                          <a:effectLst/>
                          <a:latin typeface="Calibri" panose="020F0502020204030204" pitchFamily="34" charset="0"/>
                          <a:ea typeface="Calibri" panose="020F0502020204030204" pitchFamily="34" charset="0"/>
                          <a:cs typeface="Calibri" panose="020F0502020204030204" pitchFamily="34" charset="0"/>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44655" marR="44655"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dirty="0">
                          <a:effectLst/>
                          <a:latin typeface="Calibri" panose="020F0502020204030204" pitchFamily="34" charset="0"/>
                          <a:ea typeface="Calibri" panose="020F0502020204030204" pitchFamily="34" charset="0"/>
                          <a:cs typeface="Calibri" panose="020F0502020204030204" pitchFamily="34" charset="0"/>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44655" marR="44655"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dirty="0">
                          <a:effectLst/>
                          <a:latin typeface="Calibri" panose="020F0502020204030204" pitchFamily="34" charset="0"/>
                          <a:ea typeface="Calibri" panose="020F0502020204030204" pitchFamily="34" charset="0"/>
                          <a:cs typeface="Calibri" panose="020F0502020204030204" pitchFamily="34" charset="0"/>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44655" marR="44655"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dirty="0">
                          <a:effectLst/>
                          <a:latin typeface="Calibri" panose="020F0502020204030204" pitchFamily="34" charset="0"/>
                          <a:ea typeface="Calibri" panose="020F0502020204030204" pitchFamily="34" charset="0"/>
                          <a:cs typeface="Calibri" panose="020F0502020204030204" pitchFamily="34" charset="0"/>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44655" marR="44655"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chemeClr val="bg1"/>
                    </a:solidFill>
                  </a:tcPr>
                </a:tc>
                <a:extLst>
                  <a:ext uri="{0D108BD9-81ED-4DB2-BD59-A6C34878D82A}">
                    <a16:rowId xmlns:a16="http://schemas.microsoft.com/office/drawing/2014/main" val="2914335283"/>
                  </a:ext>
                </a:extLst>
              </a:tr>
              <a:tr h="181947">
                <a:tc>
                  <a:txBody>
                    <a:bodyPr/>
                    <a:lstStyle/>
                    <a:p>
                      <a:pPr marL="0" marR="0" algn="ctr">
                        <a:lnSpc>
                          <a:spcPct val="107000"/>
                        </a:lnSpc>
                        <a:spcBef>
                          <a:spcPts val="0"/>
                        </a:spcBef>
                        <a:spcAft>
                          <a:spcPts val="0"/>
                        </a:spcAft>
                      </a:pPr>
                      <a:r>
                        <a:rPr lang="en-US" sz="12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Requirement gathering</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44655" marR="44655"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D9D9D9"/>
                    </a:solidFill>
                  </a:tcPr>
                </a:tc>
                <a:tc>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44655" marR="44655"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A8D08D"/>
                    </a:solidFill>
                  </a:tcPr>
                </a:tc>
                <a:tc>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44655" marR="44655"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8EAADB"/>
                    </a:solidFill>
                  </a:tcPr>
                </a:tc>
                <a:tc>
                  <a:txBody>
                    <a:bodyPr/>
                    <a:lstStyle/>
                    <a:p>
                      <a:pPr marL="0" marR="0" algn="ctr">
                        <a:lnSpc>
                          <a:spcPct val="107000"/>
                        </a:lnSpc>
                        <a:spcBef>
                          <a:spcPts val="0"/>
                        </a:spcBef>
                        <a:spcAft>
                          <a:spcPts val="0"/>
                        </a:spcAft>
                      </a:pPr>
                      <a:r>
                        <a:rPr lang="en-US" sz="1200" dirty="0">
                          <a:effectLst/>
                          <a:latin typeface="Calibri" panose="020F0502020204030204" pitchFamily="34" charset="0"/>
                          <a:ea typeface="Calibri" panose="020F0502020204030204" pitchFamily="34" charset="0"/>
                          <a:cs typeface="Calibri" panose="020F0502020204030204" pitchFamily="34" charset="0"/>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44655" marR="44655"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dirty="0">
                          <a:effectLst/>
                          <a:latin typeface="Calibri" panose="020F0502020204030204" pitchFamily="34" charset="0"/>
                          <a:ea typeface="Calibri" panose="020F0502020204030204" pitchFamily="34" charset="0"/>
                          <a:cs typeface="Calibri" panose="020F0502020204030204" pitchFamily="34" charset="0"/>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44655" marR="44655"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dirty="0">
                          <a:effectLst/>
                          <a:latin typeface="Calibri" panose="020F0502020204030204" pitchFamily="34" charset="0"/>
                          <a:ea typeface="Calibri" panose="020F0502020204030204" pitchFamily="34" charset="0"/>
                          <a:cs typeface="Calibri" panose="020F0502020204030204" pitchFamily="34" charset="0"/>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44655" marR="44655"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dirty="0">
                          <a:effectLst/>
                          <a:latin typeface="Calibri" panose="020F0502020204030204" pitchFamily="34" charset="0"/>
                          <a:ea typeface="Calibri" panose="020F0502020204030204" pitchFamily="34" charset="0"/>
                          <a:cs typeface="Calibri" panose="020F0502020204030204" pitchFamily="34" charset="0"/>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44655" marR="44655"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dirty="0">
                          <a:effectLst/>
                          <a:latin typeface="Calibri" panose="020F0502020204030204" pitchFamily="34" charset="0"/>
                          <a:ea typeface="Calibri" panose="020F0502020204030204" pitchFamily="34" charset="0"/>
                          <a:cs typeface="Calibri" panose="020F0502020204030204" pitchFamily="34" charset="0"/>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44655" marR="44655"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dirty="0">
                          <a:effectLst/>
                          <a:latin typeface="Calibri" panose="020F0502020204030204" pitchFamily="34" charset="0"/>
                          <a:ea typeface="Calibri" panose="020F0502020204030204" pitchFamily="34" charset="0"/>
                          <a:cs typeface="Calibri" panose="020F0502020204030204" pitchFamily="34" charset="0"/>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44655" marR="44655"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dirty="0">
                          <a:effectLst/>
                          <a:latin typeface="Calibri" panose="020F0502020204030204" pitchFamily="34" charset="0"/>
                          <a:ea typeface="Calibri" panose="020F0502020204030204" pitchFamily="34" charset="0"/>
                          <a:cs typeface="Calibri" panose="020F0502020204030204" pitchFamily="34" charset="0"/>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44655" marR="44655"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dirty="0">
                          <a:effectLst/>
                          <a:latin typeface="Calibri" panose="020F0502020204030204" pitchFamily="34" charset="0"/>
                          <a:ea typeface="Calibri" panose="020F0502020204030204" pitchFamily="34" charset="0"/>
                          <a:cs typeface="Calibri" panose="020F0502020204030204" pitchFamily="34" charset="0"/>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44655" marR="44655"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dirty="0">
                          <a:effectLst/>
                          <a:latin typeface="Calibri" panose="020F0502020204030204" pitchFamily="34" charset="0"/>
                          <a:ea typeface="Calibri" panose="020F0502020204030204" pitchFamily="34" charset="0"/>
                          <a:cs typeface="Calibri" panose="020F0502020204030204" pitchFamily="34" charset="0"/>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44655" marR="44655"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dirty="0">
                          <a:effectLst/>
                          <a:latin typeface="Calibri" panose="020F0502020204030204" pitchFamily="34" charset="0"/>
                          <a:ea typeface="Calibri" panose="020F0502020204030204" pitchFamily="34" charset="0"/>
                          <a:cs typeface="Calibri" panose="020F0502020204030204" pitchFamily="34" charset="0"/>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44655" marR="44655"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dirty="0">
                          <a:effectLst/>
                          <a:latin typeface="Calibri" panose="020F0502020204030204" pitchFamily="34" charset="0"/>
                          <a:ea typeface="Calibri" panose="020F0502020204030204" pitchFamily="34" charset="0"/>
                          <a:cs typeface="Calibri" panose="020F0502020204030204" pitchFamily="34" charset="0"/>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44655" marR="44655"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chemeClr val="bg1"/>
                    </a:solidFill>
                  </a:tcPr>
                </a:tc>
                <a:extLst>
                  <a:ext uri="{0D108BD9-81ED-4DB2-BD59-A6C34878D82A}">
                    <a16:rowId xmlns:a16="http://schemas.microsoft.com/office/drawing/2014/main" val="1020839656"/>
                  </a:ext>
                </a:extLst>
              </a:tr>
              <a:tr h="181947">
                <a:tc>
                  <a:txBody>
                    <a:bodyPr/>
                    <a:lstStyle/>
                    <a:p>
                      <a:pPr marL="0" marR="0" algn="ctr">
                        <a:lnSpc>
                          <a:spcPct val="107000"/>
                        </a:lnSpc>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cs typeface="Calibri" panose="020F0502020204030204" pitchFamily="34" charset="0"/>
                        </a:rPr>
                        <a:t>Study on research area</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44655" marR="44655"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D9D9D9"/>
                    </a:solidFill>
                  </a:tcPr>
                </a:tc>
                <a:tc>
                  <a:txBody>
                    <a:bodyPr/>
                    <a:lstStyle/>
                    <a:p>
                      <a:pPr marL="0" marR="0" algn="ctr">
                        <a:lnSpc>
                          <a:spcPct val="107000"/>
                        </a:lnSpc>
                        <a:spcBef>
                          <a:spcPts val="0"/>
                        </a:spcBef>
                        <a:spcAft>
                          <a:spcPts val="0"/>
                        </a:spcAft>
                      </a:pPr>
                      <a:r>
                        <a:rPr lang="en-US" sz="1200" dirty="0">
                          <a:effectLst/>
                          <a:latin typeface="Calibri" panose="020F0502020204030204" pitchFamily="34" charset="0"/>
                          <a:ea typeface="Calibri" panose="020F0502020204030204" pitchFamily="34" charset="0"/>
                          <a:cs typeface="Calibri" panose="020F0502020204030204" pitchFamily="34" charset="0"/>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44655" marR="44655"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dirty="0">
                          <a:effectLst/>
                          <a:latin typeface="Calibri" panose="020F0502020204030204" pitchFamily="34" charset="0"/>
                          <a:ea typeface="Calibri" panose="020F0502020204030204" pitchFamily="34" charset="0"/>
                          <a:cs typeface="Calibri" panose="020F0502020204030204" pitchFamily="34" charset="0"/>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44655" marR="44655"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44655" marR="44655"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FD966"/>
                    </a:solidFill>
                  </a:tcPr>
                </a:tc>
                <a:tc>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44655" marR="44655"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44655" marR="44655"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44655" marR="44655"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dirty="0">
                          <a:effectLst/>
                          <a:latin typeface="Calibri" panose="020F0502020204030204" pitchFamily="34" charset="0"/>
                          <a:ea typeface="Calibri" panose="020F0502020204030204" pitchFamily="34" charset="0"/>
                          <a:cs typeface="Calibri" panose="020F0502020204030204" pitchFamily="34" charset="0"/>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44655" marR="44655"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dirty="0">
                          <a:effectLst/>
                          <a:latin typeface="Calibri" panose="020F0502020204030204" pitchFamily="34" charset="0"/>
                          <a:ea typeface="Calibri" panose="020F0502020204030204" pitchFamily="34" charset="0"/>
                          <a:cs typeface="Calibri" panose="020F0502020204030204" pitchFamily="34" charset="0"/>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44655" marR="44655"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dirty="0">
                          <a:effectLst/>
                          <a:latin typeface="Calibri" panose="020F0502020204030204" pitchFamily="34" charset="0"/>
                          <a:ea typeface="Calibri" panose="020F0502020204030204" pitchFamily="34" charset="0"/>
                          <a:cs typeface="Calibri" panose="020F0502020204030204" pitchFamily="34" charset="0"/>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44655" marR="44655"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dirty="0">
                          <a:effectLst/>
                          <a:latin typeface="Calibri" panose="020F0502020204030204" pitchFamily="34" charset="0"/>
                          <a:ea typeface="Calibri" panose="020F0502020204030204" pitchFamily="34" charset="0"/>
                          <a:cs typeface="Calibri" panose="020F0502020204030204" pitchFamily="34" charset="0"/>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44655" marR="44655"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44655" marR="44655"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dirty="0">
                          <a:effectLst/>
                          <a:latin typeface="Calibri" panose="020F0502020204030204" pitchFamily="34" charset="0"/>
                          <a:ea typeface="Calibri" panose="020F0502020204030204" pitchFamily="34" charset="0"/>
                          <a:cs typeface="Calibri" panose="020F0502020204030204" pitchFamily="34" charset="0"/>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44655" marR="44655"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44655" marR="44655"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chemeClr val="bg1"/>
                    </a:solidFill>
                  </a:tcPr>
                </a:tc>
                <a:extLst>
                  <a:ext uri="{0D108BD9-81ED-4DB2-BD59-A6C34878D82A}">
                    <a16:rowId xmlns:a16="http://schemas.microsoft.com/office/drawing/2014/main" val="1240651566"/>
                  </a:ext>
                </a:extLst>
              </a:tr>
              <a:tr h="181947">
                <a:tc>
                  <a:txBody>
                    <a:bodyPr/>
                    <a:lstStyle/>
                    <a:p>
                      <a:pPr marL="0" marR="0" algn="ctr">
                        <a:lnSpc>
                          <a:spcPct val="107000"/>
                        </a:lnSpc>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cs typeface="Calibri" panose="020F0502020204030204" pitchFamily="34" charset="0"/>
                        </a:rPr>
                        <a:t>Project Charter</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44655" marR="44655"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D9D9D9"/>
                    </a:solidFill>
                  </a:tcPr>
                </a:tc>
                <a:tc>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44655" marR="44655"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44655" marR="44655"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44655" marR="44655"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44655" marR="44655"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4B083"/>
                    </a:solidFill>
                  </a:tcPr>
                </a:tc>
                <a:tc>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44655" marR="44655"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44655" marR="44655"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44655" marR="44655"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44655" marR="44655"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44655" marR="44655"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dirty="0">
                          <a:effectLst/>
                          <a:latin typeface="Calibri" panose="020F0502020204030204" pitchFamily="34" charset="0"/>
                          <a:ea typeface="Calibri" panose="020F0502020204030204" pitchFamily="34" charset="0"/>
                          <a:cs typeface="Calibri" panose="020F0502020204030204" pitchFamily="34" charset="0"/>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44655" marR="44655"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dirty="0">
                          <a:effectLst/>
                          <a:latin typeface="Calibri" panose="020F0502020204030204" pitchFamily="34" charset="0"/>
                          <a:ea typeface="Calibri" panose="020F0502020204030204" pitchFamily="34" charset="0"/>
                          <a:cs typeface="Calibri" panose="020F0502020204030204" pitchFamily="34" charset="0"/>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44655" marR="44655"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dirty="0">
                          <a:effectLst/>
                          <a:latin typeface="Calibri" panose="020F0502020204030204" pitchFamily="34" charset="0"/>
                          <a:ea typeface="Calibri" panose="020F0502020204030204" pitchFamily="34" charset="0"/>
                          <a:cs typeface="Calibri" panose="020F0502020204030204" pitchFamily="34" charset="0"/>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44655" marR="44655"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44655" marR="44655"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chemeClr val="bg1"/>
                    </a:solidFill>
                  </a:tcPr>
                </a:tc>
                <a:extLst>
                  <a:ext uri="{0D108BD9-81ED-4DB2-BD59-A6C34878D82A}">
                    <a16:rowId xmlns:a16="http://schemas.microsoft.com/office/drawing/2014/main" val="2740166725"/>
                  </a:ext>
                </a:extLst>
              </a:tr>
              <a:tr h="181947">
                <a:tc>
                  <a:txBody>
                    <a:bodyPr/>
                    <a:lstStyle/>
                    <a:p>
                      <a:pPr marL="0" marR="0" algn="ctr">
                        <a:lnSpc>
                          <a:spcPct val="107000"/>
                        </a:lnSpc>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cs typeface="Calibri" panose="020F0502020204030204" pitchFamily="34" charset="0"/>
                        </a:rPr>
                        <a:t>Topic Approval</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44655" marR="44655"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D9D9D9"/>
                    </a:solidFill>
                  </a:tcPr>
                </a:tc>
                <a:tc>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44655" marR="44655"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44655" marR="44655"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44655" marR="44655"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44655" marR="44655"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4B083"/>
                    </a:solidFill>
                  </a:tcPr>
                </a:tc>
                <a:tc>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44655" marR="44655"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44655" marR="44655"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44655" marR="44655"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44655" marR="44655"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44655" marR="44655"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44655" marR="44655"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dirty="0">
                          <a:effectLst/>
                          <a:latin typeface="Calibri" panose="020F0502020204030204" pitchFamily="34" charset="0"/>
                          <a:ea typeface="Calibri" panose="020F0502020204030204" pitchFamily="34" charset="0"/>
                          <a:cs typeface="Calibri" panose="020F0502020204030204" pitchFamily="34" charset="0"/>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44655" marR="44655"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dirty="0">
                          <a:effectLst/>
                          <a:latin typeface="Calibri" panose="020F0502020204030204" pitchFamily="34" charset="0"/>
                          <a:ea typeface="Calibri" panose="020F0502020204030204" pitchFamily="34" charset="0"/>
                          <a:cs typeface="Calibri" panose="020F0502020204030204" pitchFamily="34" charset="0"/>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44655" marR="44655"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dirty="0">
                          <a:effectLst/>
                          <a:latin typeface="Calibri" panose="020F0502020204030204" pitchFamily="34" charset="0"/>
                          <a:ea typeface="Calibri" panose="020F0502020204030204" pitchFamily="34" charset="0"/>
                          <a:cs typeface="Calibri" panose="020F0502020204030204" pitchFamily="34" charset="0"/>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44655" marR="44655"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chemeClr val="bg1"/>
                    </a:solidFill>
                  </a:tcPr>
                </a:tc>
                <a:extLst>
                  <a:ext uri="{0D108BD9-81ED-4DB2-BD59-A6C34878D82A}">
                    <a16:rowId xmlns:a16="http://schemas.microsoft.com/office/drawing/2014/main" val="2426051244"/>
                  </a:ext>
                </a:extLst>
              </a:tr>
              <a:tr h="181947">
                <a:tc>
                  <a:txBody>
                    <a:bodyPr/>
                    <a:lstStyle/>
                    <a:p>
                      <a:pPr marL="0" marR="0" algn="ctr">
                        <a:lnSpc>
                          <a:spcPct val="107000"/>
                        </a:lnSpc>
                        <a:spcBef>
                          <a:spcPts val="0"/>
                        </a:spcBef>
                        <a:spcAft>
                          <a:spcPts val="0"/>
                        </a:spcAft>
                      </a:pPr>
                      <a:r>
                        <a:rPr lang="en-US" sz="1200" b="1">
                          <a:solidFill>
                            <a:srgbClr val="000000"/>
                          </a:solidFill>
                          <a:effectLst/>
                          <a:latin typeface="Calibri" panose="020F0502020204030204" pitchFamily="34" charset="0"/>
                          <a:ea typeface="Calibri" panose="020F0502020204030204" pitchFamily="34" charset="0"/>
                          <a:cs typeface="Calibri" panose="020F0502020204030204" pitchFamily="34" charset="0"/>
                        </a:rPr>
                        <a:t>Proposal Stage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44655" marR="44655"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A6A6A6"/>
                    </a:solidFill>
                  </a:tcPr>
                </a:tc>
                <a:tc>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44655" marR="44655"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A6A6A6"/>
                    </a:solidFill>
                  </a:tcPr>
                </a:tc>
                <a:tc>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44655" marR="44655"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A6A6A6"/>
                    </a:solidFill>
                  </a:tcPr>
                </a:tc>
                <a:tc>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44655" marR="44655"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A6A6A6"/>
                    </a:solidFill>
                  </a:tcPr>
                </a:tc>
                <a:tc>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44655" marR="44655"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A6A6A6"/>
                    </a:solidFill>
                  </a:tcPr>
                </a:tc>
                <a:tc>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44655" marR="44655"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A6A6A6"/>
                    </a:solidFill>
                  </a:tcPr>
                </a:tc>
                <a:tc>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44655" marR="44655"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A6A6A6"/>
                    </a:solidFill>
                  </a:tcPr>
                </a:tc>
                <a:tc>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44655" marR="44655"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A6A6A6"/>
                    </a:solidFill>
                  </a:tcPr>
                </a:tc>
                <a:tc>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44655" marR="44655"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A6A6A6"/>
                    </a:solidFill>
                  </a:tcPr>
                </a:tc>
                <a:tc>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44655" marR="44655"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A6A6A6"/>
                    </a:solidFill>
                  </a:tcPr>
                </a:tc>
                <a:tc>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44655" marR="44655"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A6A6A6"/>
                    </a:solidFill>
                  </a:tcPr>
                </a:tc>
                <a:tc>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44655" marR="44655"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A6A6A6"/>
                    </a:solidFill>
                  </a:tcPr>
                </a:tc>
                <a:tc>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44655" marR="44655"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A6A6A6"/>
                    </a:solidFill>
                  </a:tcPr>
                </a:tc>
                <a:tc>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44655" marR="44655"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A6A6A6"/>
                    </a:solidFill>
                  </a:tcPr>
                </a:tc>
                <a:extLst>
                  <a:ext uri="{0D108BD9-81ED-4DB2-BD59-A6C34878D82A}">
                    <a16:rowId xmlns:a16="http://schemas.microsoft.com/office/drawing/2014/main" val="485090653"/>
                  </a:ext>
                </a:extLst>
              </a:tr>
              <a:tr h="208513">
                <a:tc>
                  <a:txBody>
                    <a:bodyPr/>
                    <a:lstStyle/>
                    <a:p>
                      <a:pPr marL="0" marR="0" algn="ctr">
                        <a:lnSpc>
                          <a:spcPct val="107000"/>
                        </a:lnSpc>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cs typeface="Calibri" panose="020F0502020204030204" pitchFamily="34" charset="0"/>
                        </a:rPr>
                        <a:t>Proposal draft submission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44655" marR="44655"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D9D9D9"/>
                    </a:solidFill>
                  </a:tcPr>
                </a:tc>
                <a:tc>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44655" marR="44655"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44655" marR="44655"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44655" marR="44655"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44655" marR="44655"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70AD47"/>
                    </a:solidFill>
                  </a:tcPr>
                </a:tc>
                <a:tc>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44655" marR="44655"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44655" marR="44655"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44655" marR="44655"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44655" marR="44655"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44655" marR="44655"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44655" marR="44655"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44655" marR="44655"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44655" marR="44655"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44655" marR="44655"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extLst>
                  <a:ext uri="{0D108BD9-81ED-4DB2-BD59-A6C34878D82A}">
                    <a16:rowId xmlns:a16="http://schemas.microsoft.com/office/drawing/2014/main" val="1116782806"/>
                  </a:ext>
                </a:extLst>
              </a:tr>
              <a:tr h="181947">
                <a:tc>
                  <a:txBody>
                    <a:bodyPr/>
                    <a:lstStyle/>
                    <a:p>
                      <a:pPr marL="0" marR="0" algn="ctr">
                        <a:lnSpc>
                          <a:spcPct val="107000"/>
                        </a:lnSpc>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cs typeface="Calibri" panose="020F0502020204030204" pitchFamily="34" charset="0"/>
                        </a:rPr>
                        <a:t>Proposal Presentation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44655" marR="44655"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D9D9D9"/>
                    </a:solidFill>
                  </a:tcPr>
                </a:tc>
                <a:tc>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44655" marR="44655"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44655" marR="44655"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44655" marR="44655"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44655" marR="44655"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44655" marR="44655"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2F5496"/>
                    </a:solidFill>
                  </a:tcPr>
                </a:tc>
                <a:tc>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44655" marR="44655"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44655" marR="44655"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44655" marR="44655"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44655" marR="44655"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44655" marR="44655"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44655" marR="44655"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44655" marR="44655"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44655" marR="44655"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extLst>
                  <a:ext uri="{0D108BD9-81ED-4DB2-BD59-A6C34878D82A}">
                    <a16:rowId xmlns:a16="http://schemas.microsoft.com/office/drawing/2014/main" val="3573022610"/>
                  </a:ext>
                </a:extLst>
              </a:tr>
              <a:tr h="181947">
                <a:tc>
                  <a:txBody>
                    <a:bodyPr/>
                    <a:lstStyle/>
                    <a:p>
                      <a:pPr marL="0" marR="0" algn="ctr">
                        <a:lnSpc>
                          <a:spcPct val="107000"/>
                        </a:lnSpc>
                        <a:spcBef>
                          <a:spcPts val="0"/>
                        </a:spcBef>
                        <a:spcAft>
                          <a:spcPts val="0"/>
                        </a:spcAft>
                      </a:pPr>
                      <a:r>
                        <a:rPr lang="en-US" sz="1200" b="1">
                          <a:solidFill>
                            <a:srgbClr val="000000"/>
                          </a:solidFill>
                          <a:effectLst/>
                          <a:latin typeface="Calibri" panose="020F0502020204030204" pitchFamily="34" charset="0"/>
                          <a:ea typeface="Calibri" panose="020F0502020204030204" pitchFamily="34" charset="0"/>
                          <a:cs typeface="Calibri" panose="020F0502020204030204" pitchFamily="34" charset="0"/>
                        </a:rPr>
                        <a:t>Implementation Stage 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44655" marR="44655"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A6A6A6"/>
                    </a:solidFill>
                  </a:tcPr>
                </a:tc>
                <a:tc>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44655" marR="44655"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A6A6A6"/>
                    </a:solidFill>
                  </a:tcPr>
                </a:tc>
                <a:tc>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44655" marR="44655"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A6A6A6"/>
                    </a:solidFill>
                  </a:tcPr>
                </a:tc>
                <a:tc>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44655" marR="44655"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A6A6A6"/>
                    </a:solidFill>
                  </a:tcPr>
                </a:tc>
                <a:tc>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44655" marR="44655"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A6A6A6"/>
                    </a:solidFill>
                  </a:tcPr>
                </a:tc>
                <a:tc>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44655" marR="44655"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A6A6A6"/>
                    </a:solidFill>
                  </a:tcPr>
                </a:tc>
                <a:tc>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44655" marR="44655"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A6A6A6"/>
                    </a:solidFill>
                  </a:tcPr>
                </a:tc>
                <a:tc>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44655" marR="44655"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A6A6A6"/>
                    </a:solidFill>
                  </a:tcPr>
                </a:tc>
                <a:tc>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44655" marR="44655"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A6A6A6"/>
                    </a:solidFill>
                  </a:tcPr>
                </a:tc>
                <a:tc>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44655" marR="44655"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A6A6A6"/>
                    </a:solidFill>
                  </a:tcPr>
                </a:tc>
                <a:tc>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44655" marR="44655"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A6A6A6"/>
                    </a:solidFill>
                  </a:tcPr>
                </a:tc>
                <a:tc>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44655" marR="44655"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A6A6A6"/>
                    </a:solidFill>
                  </a:tcPr>
                </a:tc>
                <a:tc>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44655" marR="44655"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A6A6A6"/>
                    </a:solidFill>
                  </a:tcPr>
                </a:tc>
                <a:tc>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44655" marR="44655"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A6A6A6"/>
                    </a:solidFill>
                  </a:tcPr>
                </a:tc>
                <a:extLst>
                  <a:ext uri="{0D108BD9-81ED-4DB2-BD59-A6C34878D82A}">
                    <a16:rowId xmlns:a16="http://schemas.microsoft.com/office/drawing/2014/main" val="3661382044"/>
                  </a:ext>
                </a:extLst>
              </a:tr>
              <a:tr h="181947">
                <a:tc>
                  <a:txBody>
                    <a:bodyPr/>
                    <a:lstStyle/>
                    <a:p>
                      <a:pPr marL="0" marR="0" algn="ctr">
                        <a:lnSpc>
                          <a:spcPct val="107000"/>
                        </a:lnSpc>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cs typeface="Calibri" panose="020F0502020204030204" pitchFamily="34" charset="0"/>
                        </a:rPr>
                        <a:t>System Design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44655" marR="44655"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D9D9D9"/>
                    </a:solidFill>
                  </a:tcPr>
                </a:tc>
                <a:tc>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44655" marR="44655"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FFFFF"/>
                    </a:solidFill>
                  </a:tcPr>
                </a:tc>
                <a:tc>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44655" marR="44655"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FFFFF"/>
                    </a:solidFill>
                  </a:tcPr>
                </a:tc>
                <a:tc>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44655" marR="44655"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FFFFF"/>
                    </a:solidFill>
                  </a:tcPr>
                </a:tc>
                <a:tc>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44655" marR="44655"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FFFFF"/>
                    </a:solidFill>
                  </a:tcPr>
                </a:tc>
                <a:tc>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44655" marR="44655"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FFFFF"/>
                    </a:solidFill>
                  </a:tcPr>
                </a:tc>
                <a:tc>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44655" marR="44655"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A8D08D"/>
                    </a:solidFill>
                  </a:tcPr>
                </a:tc>
                <a:tc>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44655" marR="44655"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FFFFF"/>
                    </a:solidFill>
                  </a:tcPr>
                </a:tc>
                <a:tc>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44655" marR="44655"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FFFFF"/>
                    </a:solidFill>
                  </a:tcPr>
                </a:tc>
                <a:tc>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44655" marR="44655"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FFFFF"/>
                    </a:solidFill>
                  </a:tcPr>
                </a:tc>
                <a:tc>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44655" marR="44655"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FFFFF"/>
                    </a:solidFill>
                  </a:tcPr>
                </a:tc>
                <a:tc>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44655" marR="44655"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FFFFF"/>
                    </a:solidFill>
                  </a:tcPr>
                </a:tc>
                <a:tc>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44655" marR="44655"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FFFFF"/>
                    </a:solidFill>
                  </a:tcPr>
                </a:tc>
                <a:tc>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44655" marR="44655"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FFFFF"/>
                    </a:solidFill>
                  </a:tcPr>
                </a:tc>
                <a:extLst>
                  <a:ext uri="{0D108BD9-81ED-4DB2-BD59-A6C34878D82A}">
                    <a16:rowId xmlns:a16="http://schemas.microsoft.com/office/drawing/2014/main" val="1728755081"/>
                  </a:ext>
                </a:extLst>
              </a:tr>
              <a:tr h="181947">
                <a:tc>
                  <a:txBody>
                    <a:bodyPr/>
                    <a:lstStyle/>
                    <a:p>
                      <a:pPr marL="0" marR="0" algn="ctr">
                        <a:lnSpc>
                          <a:spcPct val="107000"/>
                        </a:lnSpc>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cs typeface="Calibri" panose="020F0502020204030204" pitchFamily="34" charset="0"/>
                        </a:rPr>
                        <a:t>System Planning</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44655" marR="44655"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D9D9D9"/>
                    </a:solidFill>
                  </a:tcPr>
                </a:tc>
                <a:tc>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44655" marR="44655"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FFFFF"/>
                    </a:solidFill>
                  </a:tcPr>
                </a:tc>
                <a:tc>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44655" marR="44655"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FFFFF"/>
                    </a:solidFill>
                  </a:tcPr>
                </a:tc>
                <a:tc>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44655" marR="44655"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FFFFF"/>
                    </a:solidFill>
                  </a:tcPr>
                </a:tc>
                <a:tc>
                  <a:txBody>
                    <a:bodyPr/>
                    <a:lstStyle/>
                    <a:p>
                      <a:pPr marL="0" marR="0" algn="ctr">
                        <a:lnSpc>
                          <a:spcPct val="107000"/>
                        </a:lnSpc>
                        <a:spcBef>
                          <a:spcPts val="0"/>
                        </a:spcBef>
                        <a:spcAft>
                          <a:spcPts val="0"/>
                        </a:spcAft>
                      </a:pPr>
                      <a:r>
                        <a:rPr lang="en-US" sz="1200" dirty="0">
                          <a:effectLst/>
                          <a:latin typeface="Calibri" panose="020F0502020204030204" pitchFamily="34" charset="0"/>
                          <a:ea typeface="Calibri" panose="020F0502020204030204" pitchFamily="34" charset="0"/>
                          <a:cs typeface="Calibri" panose="020F0502020204030204" pitchFamily="34" charset="0"/>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44655" marR="44655"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FFFFF"/>
                    </a:solidFill>
                  </a:tcPr>
                </a:tc>
                <a:tc>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44655" marR="44655"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FFFFF"/>
                    </a:solidFill>
                  </a:tcPr>
                </a:tc>
                <a:tc>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44655" marR="44655"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A8D08D"/>
                    </a:solidFill>
                  </a:tcPr>
                </a:tc>
                <a:tc>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44655" marR="44655"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FFFFF"/>
                    </a:solidFill>
                  </a:tcPr>
                </a:tc>
                <a:tc>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44655" marR="44655"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FFFFF"/>
                    </a:solidFill>
                  </a:tcPr>
                </a:tc>
                <a:tc>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44655" marR="44655"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FFFFF"/>
                    </a:solidFill>
                  </a:tcPr>
                </a:tc>
                <a:tc>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44655" marR="44655"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FFFFF"/>
                    </a:solidFill>
                  </a:tcPr>
                </a:tc>
                <a:tc>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44655" marR="44655"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FFFFF"/>
                    </a:solidFill>
                  </a:tcPr>
                </a:tc>
                <a:tc>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44655" marR="44655"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FFFFF"/>
                    </a:solidFill>
                  </a:tcPr>
                </a:tc>
                <a:tc>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44655" marR="44655"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FFFFF"/>
                    </a:solidFill>
                  </a:tcPr>
                </a:tc>
                <a:extLst>
                  <a:ext uri="{0D108BD9-81ED-4DB2-BD59-A6C34878D82A}">
                    <a16:rowId xmlns:a16="http://schemas.microsoft.com/office/drawing/2014/main" val="3016485090"/>
                  </a:ext>
                </a:extLst>
              </a:tr>
              <a:tr h="181947">
                <a:tc>
                  <a:txBody>
                    <a:bodyPr/>
                    <a:lstStyle/>
                    <a:p>
                      <a:pPr marL="0" marR="0" algn="ctr">
                        <a:lnSpc>
                          <a:spcPct val="107000"/>
                        </a:lnSpc>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cs typeface="Calibri" panose="020F0502020204030204" pitchFamily="34" charset="0"/>
                        </a:rPr>
                        <a:t>Implementation 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44655" marR="44655"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D9D9D9"/>
                    </a:solidFill>
                  </a:tcPr>
                </a:tc>
                <a:tc>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44655" marR="44655"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FFFFF"/>
                    </a:solidFill>
                  </a:tcPr>
                </a:tc>
                <a:tc>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44655" marR="44655"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FFFFF"/>
                    </a:solidFill>
                  </a:tcPr>
                </a:tc>
                <a:tc>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44655" marR="44655"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FFFFF"/>
                    </a:solidFill>
                  </a:tcPr>
                </a:tc>
                <a:tc>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44655" marR="44655"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FFFFF"/>
                    </a:solidFill>
                  </a:tcPr>
                </a:tc>
                <a:tc>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44655" marR="44655"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FFFFF"/>
                    </a:solidFill>
                  </a:tcPr>
                </a:tc>
                <a:tc>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44655" marR="44655"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A8D08D"/>
                    </a:solidFill>
                  </a:tcPr>
                </a:tc>
                <a:tc>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44655" marR="44655"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4B083"/>
                    </a:solidFill>
                  </a:tcPr>
                </a:tc>
                <a:tc>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44655" marR="44655"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FFFFF"/>
                    </a:solidFill>
                  </a:tcPr>
                </a:tc>
                <a:tc>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44655" marR="44655"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FFFFF"/>
                    </a:solidFill>
                  </a:tcPr>
                </a:tc>
                <a:tc>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44655" marR="44655"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FFFFF"/>
                    </a:solidFill>
                  </a:tcPr>
                </a:tc>
                <a:tc>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44655" marR="44655"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FFFFF"/>
                    </a:solidFill>
                  </a:tcPr>
                </a:tc>
                <a:tc>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44655" marR="44655"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FFFFF"/>
                    </a:solidFill>
                  </a:tcPr>
                </a:tc>
                <a:tc>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44655" marR="44655"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FFFFF"/>
                    </a:solidFill>
                  </a:tcPr>
                </a:tc>
                <a:extLst>
                  <a:ext uri="{0D108BD9-81ED-4DB2-BD59-A6C34878D82A}">
                    <a16:rowId xmlns:a16="http://schemas.microsoft.com/office/drawing/2014/main" val="1387381566"/>
                  </a:ext>
                </a:extLst>
              </a:tr>
              <a:tr h="181947">
                <a:tc>
                  <a:txBody>
                    <a:bodyPr/>
                    <a:lstStyle/>
                    <a:p>
                      <a:pPr marL="0" marR="0" algn="ctr">
                        <a:lnSpc>
                          <a:spcPct val="107000"/>
                        </a:lnSpc>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cs typeface="Calibri" panose="020F0502020204030204" pitchFamily="34" charset="0"/>
                        </a:rPr>
                        <a:t>Integration 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44655" marR="44655"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D9D9D9"/>
                    </a:solidFill>
                  </a:tcPr>
                </a:tc>
                <a:tc>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44655" marR="44655"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FFFFF"/>
                    </a:solidFill>
                  </a:tcPr>
                </a:tc>
                <a:tc>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44655" marR="44655"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FFFFF"/>
                    </a:solidFill>
                  </a:tcPr>
                </a:tc>
                <a:tc>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44655" marR="44655"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FFFFF"/>
                    </a:solidFill>
                  </a:tcPr>
                </a:tc>
                <a:tc>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44655" marR="44655"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FFFFF"/>
                    </a:solidFill>
                  </a:tcPr>
                </a:tc>
                <a:tc>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44655" marR="44655"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FFFFF"/>
                    </a:solidFill>
                  </a:tcPr>
                </a:tc>
                <a:tc>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44655" marR="44655"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FFFFF"/>
                    </a:solidFill>
                  </a:tcPr>
                </a:tc>
                <a:tc>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44655" marR="44655"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4B083"/>
                    </a:solidFill>
                  </a:tcPr>
                </a:tc>
                <a:tc>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44655" marR="44655"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FFFFF"/>
                    </a:solidFill>
                  </a:tcPr>
                </a:tc>
                <a:tc>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44655" marR="44655"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FFFFF"/>
                    </a:solidFill>
                  </a:tcPr>
                </a:tc>
                <a:tc>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44655" marR="44655"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FFFFF"/>
                    </a:solidFill>
                  </a:tcPr>
                </a:tc>
                <a:tc>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44655" marR="44655"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FFFFF"/>
                    </a:solidFill>
                  </a:tcPr>
                </a:tc>
                <a:tc>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44655" marR="44655"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FFFFF"/>
                    </a:solidFill>
                  </a:tcPr>
                </a:tc>
                <a:tc>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44655" marR="44655"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FFFFF"/>
                    </a:solidFill>
                  </a:tcPr>
                </a:tc>
                <a:extLst>
                  <a:ext uri="{0D108BD9-81ED-4DB2-BD59-A6C34878D82A}">
                    <a16:rowId xmlns:a16="http://schemas.microsoft.com/office/drawing/2014/main" val="1425585032"/>
                  </a:ext>
                </a:extLst>
              </a:tr>
              <a:tr h="181947">
                <a:tc>
                  <a:txBody>
                    <a:bodyPr/>
                    <a:lstStyle/>
                    <a:p>
                      <a:pPr marL="0" marR="0" algn="ctr">
                        <a:lnSpc>
                          <a:spcPct val="107000"/>
                        </a:lnSpc>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cs typeface="Calibri" panose="020F0502020204030204" pitchFamily="34" charset="0"/>
                        </a:rPr>
                        <a:t>Testing 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44655" marR="44655"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D9D9D9"/>
                    </a:solidFill>
                  </a:tcPr>
                </a:tc>
                <a:tc>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44655" marR="44655"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FFFFF"/>
                    </a:solidFill>
                  </a:tcPr>
                </a:tc>
                <a:tc>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44655" marR="44655"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FFFFF"/>
                    </a:solidFill>
                  </a:tcPr>
                </a:tc>
                <a:tc>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44655" marR="44655"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FFFFF"/>
                    </a:solidFill>
                  </a:tcPr>
                </a:tc>
                <a:tc>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44655" marR="44655"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FFFFF"/>
                    </a:solidFill>
                  </a:tcPr>
                </a:tc>
                <a:tc>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44655" marR="44655"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FFFFF"/>
                    </a:solidFill>
                  </a:tcPr>
                </a:tc>
                <a:tc>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44655" marR="44655"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FFFFF"/>
                    </a:solidFill>
                  </a:tcPr>
                </a:tc>
                <a:tc>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44655" marR="44655"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4B083"/>
                    </a:solidFill>
                  </a:tcPr>
                </a:tc>
                <a:tc>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44655" marR="44655"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FFFFF"/>
                    </a:solidFill>
                  </a:tcPr>
                </a:tc>
                <a:tc>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44655" marR="44655"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FFFFF"/>
                    </a:solidFill>
                  </a:tcPr>
                </a:tc>
                <a:tc>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44655" marR="44655"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FFFFF"/>
                    </a:solidFill>
                  </a:tcPr>
                </a:tc>
                <a:tc>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44655" marR="44655"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FFFFF"/>
                    </a:solidFill>
                  </a:tcPr>
                </a:tc>
                <a:tc>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44655" marR="44655"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FFFFF"/>
                    </a:solidFill>
                  </a:tcPr>
                </a:tc>
                <a:tc>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44655" marR="44655"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FFFFF"/>
                    </a:solidFill>
                  </a:tcPr>
                </a:tc>
                <a:extLst>
                  <a:ext uri="{0D108BD9-81ED-4DB2-BD59-A6C34878D82A}">
                    <a16:rowId xmlns:a16="http://schemas.microsoft.com/office/drawing/2014/main" val="559994273"/>
                  </a:ext>
                </a:extLst>
              </a:tr>
              <a:tr h="181947">
                <a:tc>
                  <a:txBody>
                    <a:bodyPr/>
                    <a:lstStyle/>
                    <a:p>
                      <a:pPr marL="0" marR="0" algn="ctr">
                        <a:lnSpc>
                          <a:spcPct val="107000"/>
                        </a:lnSpc>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cs typeface="Calibri" panose="020F0502020204030204" pitchFamily="34" charset="0"/>
                        </a:rPr>
                        <a:t>Progress presentation 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44655" marR="44655"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D9D9D9"/>
                    </a:solidFill>
                  </a:tcPr>
                </a:tc>
                <a:tc>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44655" marR="44655"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FFFFF"/>
                    </a:solidFill>
                  </a:tcPr>
                </a:tc>
                <a:tc>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44655" marR="44655"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FFFFF"/>
                    </a:solidFill>
                  </a:tcPr>
                </a:tc>
                <a:tc>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44655" marR="44655"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FFFFF"/>
                    </a:solidFill>
                  </a:tcPr>
                </a:tc>
                <a:tc>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44655" marR="44655"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FFFFF"/>
                    </a:solidFill>
                  </a:tcPr>
                </a:tc>
                <a:tc>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44655" marR="44655"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FFFFF"/>
                    </a:solidFill>
                  </a:tcPr>
                </a:tc>
                <a:tc>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44655" marR="44655"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FFFFF"/>
                    </a:solidFill>
                  </a:tcPr>
                </a:tc>
                <a:tc>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44655" marR="44655"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FFFFF"/>
                    </a:solidFill>
                  </a:tcPr>
                </a:tc>
                <a:tc>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44655" marR="44655"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92D050"/>
                    </a:solidFill>
                  </a:tcPr>
                </a:tc>
                <a:tc>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44655" marR="44655"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FFFFF"/>
                    </a:solidFill>
                  </a:tcPr>
                </a:tc>
                <a:tc>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44655" marR="44655"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FFFFF"/>
                    </a:solidFill>
                  </a:tcPr>
                </a:tc>
                <a:tc>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44655" marR="44655"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FFFFF"/>
                    </a:solidFill>
                  </a:tcPr>
                </a:tc>
                <a:tc>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44655" marR="44655"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FFFFF"/>
                    </a:solidFill>
                  </a:tcPr>
                </a:tc>
                <a:tc>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44655" marR="44655"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FFFFF"/>
                    </a:solidFill>
                  </a:tcPr>
                </a:tc>
                <a:extLst>
                  <a:ext uri="{0D108BD9-81ED-4DB2-BD59-A6C34878D82A}">
                    <a16:rowId xmlns:a16="http://schemas.microsoft.com/office/drawing/2014/main" val="726865172"/>
                  </a:ext>
                </a:extLst>
              </a:tr>
              <a:tr h="181947">
                <a:tc>
                  <a:txBody>
                    <a:bodyPr/>
                    <a:lstStyle/>
                    <a:p>
                      <a:pPr marL="0" marR="0" algn="ctr">
                        <a:lnSpc>
                          <a:spcPct val="107000"/>
                        </a:lnSpc>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cs typeface="Calibri" panose="020F0502020204030204" pitchFamily="34" charset="0"/>
                        </a:rPr>
                        <a:t>Prepare research paper</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44655" marR="44655"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D9D9D9"/>
                    </a:solidFill>
                  </a:tcPr>
                </a:tc>
                <a:tc>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44655" marR="44655"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FFFFF"/>
                    </a:solidFill>
                  </a:tcPr>
                </a:tc>
                <a:tc>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44655" marR="44655"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FFFFF"/>
                    </a:solidFill>
                  </a:tcPr>
                </a:tc>
                <a:tc>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44655" marR="44655"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FFFFF"/>
                    </a:solidFill>
                  </a:tcPr>
                </a:tc>
                <a:tc>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44655" marR="44655"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FFFFF"/>
                    </a:solidFill>
                  </a:tcPr>
                </a:tc>
                <a:tc>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44655" marR="44655"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FFFFF"/>
                    </a:solidFill>
                  </a:tcPr>
                </a:tc>
                <a:tc>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44655" marR="44655"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FFFFF"/>
                    </a:solidFill>
                  </a:tcPr>
                </a:tc>
                <a:tc>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44655" marR="44655"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FFFFF"/>
                    </a:solidFill>
                  </a:tcPr>
                </a:tc>
                <a:tc>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44655" marR="44655"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92D050"/>
                    </a:solidFill>
                  </a:tcPr>
                </a:tc>
                <a:tc>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44655" marR="44655"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92D050"/>
                    </a:solidFill>
                  </a:tcPr>
                </a:tc>
                <a:tc>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44655" marR="44655"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92D050"/>
                    </a:solidFill>
                  </a:tcPr>
                </a:tc>
                <a:tc>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44655" marR="44655"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92D050"/>
                    </a:solidFill>
                  </a:tcPr>
                </a:tc>
                <a:tc>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44655" marR="44655"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FFFFF"/>
                    </a:solidFill>
                  </a:tcPr>
                </a:tc>
                <a:tc>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44655" marR="44655"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FFFFF"/>
                    </a:solidFill>
                  </a:tcPr>
                </a:tc>
                <a:extLst>
                  <a:ext uri="{0D108BD9-81ED-4DB2-BD59-A6C34878D82A}">
                    <a16:rowId xmlns:a16="http://schemas.microsoft.com/office/drawing/2014/main" val="2251209822"/>
                  </a:ext>
                </a:extLst>
              </a:tr>
              <a:tr h="181947">
                <a:tc>
                  <a:txBody>
                    <a:bodyPr/>
                    <a:lstStyle/>
                    <a:p>
                      <a:pPr marL="0" marR="0" algn="ctr">
                        <a:lnSpc>
                          <a:spcPct val="107000"/>
                        </a:lnSpc>
                        <a:spcBef>
                          <a:spcPts val="0"/>
                        </a:spcBef>
                        <a:spcAft>
                          <a:spcPts val="0"/>
                        </a:spcAft>
                      </a:pPr>
                      <a:r>
                        <a:rPr lang="en-US" sz="1200" b="1">
                          <a:solidFill>
                            <a:srgbClr val="000000"/>
                          </a:solidFill>
                          <a:effectLst/>
                          <a:latin typeface="Calibri" panose="020F0502020204030204" pitchFamily="34" charset="0"/>
                          <a:ea typeface="Calibri" panose="020F0502020204030204" pitchFamily="34" charset="0"/>
                          <a:cs typeface="Calibri" panose="020F0502020204030204" pitchFamily="34" charset="0"/>
                        </a:rPr>
                        <a:t>Implementation Stage 2</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44655" marR="44655"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A6A6A6"/>
                    </a:solidFill>
                  </a:tcPr>
                </a:tc>
                <a:tc>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44655" marR="44655"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A6A6A6"/>
                    </a:solidFill>
                  </a:tcPr>
                </a:tc>
                <a:tc>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44655" marR="44655"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A6A6A6"/>
                    </a:solidFill>
                  </a:tcPr>
                </a:tc>
                <a:tc>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44655" marR="44655"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A6A6A6"/>
                    </a:solidFill>
                  </a:tcPr>
                </a:tc>
                <a:tc>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44655" marR="44655"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A6A6A6"/>
                    </a:solidFill>
                  </a:tcPr>
                </a:tc>
                <a:tc>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44655" marR="44655"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A6A6A6"/>
                    </a:solidFill>
                  </a:tcPr>
                </a:tc>
                <a:tc>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44655" marR="44655"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A6A6A6"/>
                    </a:solidFill>
                  </a:tcPr>
                </a:tc>
                <a:tc>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44655" marR="44655"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A6A6A6"/>
                    </a:solidFill>
                  </a:tcPr>
                </a:tc>
                <a:tc>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44655" marR="44655"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A6A6A6"/>
                    </a:solidFill>
                  </a:tcPr>
                </a:tc>
                <a:tc>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44655" marR="44655"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A6A6A6"/>
                    </a:solidFill>
                  </a:tcPr>
                </a:tc>
                <a:tc>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44655" marR="44655"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A6A6A6"/>
                    </a:solidFill>
                  </a:tcPr>
                </a:tc>
                <a:tc>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44655" marR="44655"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A6A6A6"/>
                    </a:solidFill>
                  </a:tcPr>
                </a:tc>
                <a:tc>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44655" marR="44655"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A6A6A6"/>
                    </a:solidFill>
                  </a:tcPr>
                </a:tc>
                <a:tc>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44655" marR="44655"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A6A6A6"/>
                    </a:solidFill>
                  </a:tcPr>
                </a:tc>
                <a:extLst>
                  <a:ext uri="{0D108BD9-81ED-4DB2-BD59-A6C34878D82A}">
                    <a16:rowId xmlns:a16="http://schemas.microsoft.com/office/drawing/2014/main" val="1935024587"/>
                  </a:ext>
                </a:extLst>
              </a:tr>
              <a:tr h="181947">
                <a:tc>
                  <a:txBody>
                    <a:bodyPr/>
                    <a:lstStyle/>
                    <a:p>
                      <a:pPr marL="0" marR="0" algn="ctr">
                        <a:lnSpc>
                          <a:spcPct val="107000"/>
                        </a:lnSpc>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cs typeface="Calibri" panose="020F0502020204030204" pitchFamily="34" charset="0"/>
                        </a:rPr>
                        <a:t>Implementation 2</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44655" marR="44655"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D9D9D9"/>
                    </a:solidFill>
                  </a:tcPr>
                </a:tc>
                <a:tc>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44655" marR="44655"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FFFFF"/>
                    </a:solidFill>
                  </a:tcPr>
                </a:tc>
                <a:tc>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44655" marR="44655"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FFFFF"/>
                    </a:solidFill>
                  </a:tcPr>
                </a:tc>
                <a:tc>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44655" marR="44655"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FFFFF"/>
                    </a:solidFill>
                  </a:tcPr>
                </a:tc>
                <a:tc>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44655" marR="44655"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FFFFF"/>
                    </a:solidFill>
                  </a:tcPr>
                </a:tc>
                <a:tc>
                  <a:txBody>
                    <a:bodyPr/>
                    <a:lstStyle/>
                    <a:p>
                      <a:pPr marL="0" marR="0" algn="ctr">
                        <a:lnSpc>
                          <a:spcPct val="107000"/>
                        </a:lnSpc>
                        <a:spcBef>
                          <a:spcPts val="0"/>
                        </a:spcBef>
                        <a:spcAft>
                          <a:spcPts val="0"/>
                        </a:spcAft>
                      </a:pPr>
                      <a:r>
                        <a:rPr lang="en-US" sz="1200" dirty="0">
                          <a:effectLst/>
                          <a:latin typeface="Calibri" panose="020F0502020204030204" pitchFamily="34" charset="0"/>
                          <a:ea typeface="Calibri" panose="020F0502020204030204" pitchFamily="34" charset="0"/>
                          <a:cs typeface="Calibri" panose="020F0502020204030204" pitchFamily="34" charset="0"/>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44655" marR="44655"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FFFFF"/>
                    </a:solidFill>
                  </a:tcPr>
                </a:tc>
                <a:tc>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44655" marR="44655"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FFFFF"/>
                    </a:solidFill>
                  </a:tcPr>
                </a:tc>
                <a:tc>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44655" marR="44655"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FFFFF"/>
                    </a:solidFill>
                  </a:tcPr>
                </a:tc>
                <a:tc>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44655" marR="44655"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FFFFF"/>
                    </a:solidFill>
                  </a:tcPr>
                </a:tc>
                <a:tc>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44655" marR="44655"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4B083"/>
                    </a:solidFill>
                  </a:tcPr>
                </a:tc>
                <a:tc>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44655" marR="44655"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4B083"/>
                    </a:solidFill>
                  </a:tcPr>
                </a:tc>
                <a:tc>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44655" marR="44655"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4B083"/>
                    </a:solidFill>
                  </a:tcPr>
                </a:tc>
                <a:tc>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44655" marR="44655"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FFFFF"/>
                    </a:solidFill>
                  </a:tcPr>
                </a:tc>
                <a:tc>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44655" marR="44655"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FFFFF"/>
                    </a:solidFill>
                  </a:tcPr>
                </a:tc>
                <a:extLst>
                  <a:ext uri="{0D108BD9-81ED-4DB2-BD59-A6C34878D82A}">
                    <a16:rowId xmlns:a16="http://schemas.microsoft.com/office/drawing/2014/main" val="706367266"/>
                  </a:ext>
                </a:extLst>
              </a:tr>
              <a:tr h="181947">
                <a:tc>
                  <a:txBody>
                    <a:bodyPr/>
                    <a:lstStyle/>
                    <a:p>
                      <a:pPr marL="0" marR="0" algn="ctr">
                        <a:lnSpc>
                          <a:spcPct val="107000"/>
                        </a:lnSpc>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cs typeface="Calibri" panose="020F0502020204030204" pitchFamily="34" charset="0"/>
                        </a:rPr>
                        <a:t>Integration 2</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44655" marR="44655"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D9D9D9"/>
                    </a:solidFill>
                  </a:tcPr>
                </a:tc>
                <a:tc>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44655" marR="44655"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FFFFF"/>
                    </a:solidFill>
                  </a:tcPr>
                </a:tc>
                <a:tc>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44655" marR="44655"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FFFFF"/>
                    </a:solidFill>
                  </a:tcPr>
                </a:tc>
                <a:tc>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44655" marR="44655"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FFFFF"/>
                    </a:solidFill>
                  </a:tcPr>
                </a:tc>
                <a:tc>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44655" marR="44655"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FFFFF"/>
                    </a:solidFill>
                  </a:tcPr>
                </a:tc>
                <a:tc>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44655" marR="44655"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FFFFF"/>
                    </a:solidFill>
                  </a:tcPr>
                </a:tc>
                <a:tc>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44655" marR="44655"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FFFFF"/>
                    </a:solidFill>
                  </a:tcPr>
                </a:tc>
                <a:tc>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44655" marR="44655"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FFFFF"/>
                    </a:solidFill>
                  </a:tcPr>
                </a:tc>
                <a:tc>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44655" marR="44655"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FFFFF"/>
                    </a:solidFill>
                  </a:tcPr>
                </a:tc>
                <a:tc>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44655" marR="44655"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FFFFF"/>
                    </a:solidFill>
                  </a:tcPr>
                </a:tc>
                <a:tc>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44655" marR="44655"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2E74B5"/>
                    </a:solidFill>
                  </a:tcPr>
                </a:tc>
                <a:tc>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44655" marR="44655"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2E74B5"/>
                    </a:solidFill>
                  </a:tcPr>
                </a:tc>
                <a:tc>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44655" marR="44655"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FFFFF"/>
                    </a:solidFill>
                  </a:tcPr>
                </a:tc>
                <a:tc>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44655" marR="44655"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FFFFF"/>
                    </a:solidFill>
                  </a:tcPr>
                </a:tc>
                <a:extLst>
                  <a:ext uri="{0D108BD9-81ED-4DB2-BD59-A6C34878D82A}">
                    <a16:rowId xmlns:a16="http://schemas.microsoft.com/office/drawing/2014/main" val="3166405363"/>
                  </a:ext>
                </a:extLst>
              </a:tr>
              <a:tr h="181947">
                <a:tc>
                  <a:txBody>
                    <a:bodyPr/>
                    <a:lstStyle/>
                    <a:p>
                      <a:pPr marL="0" marR="0" algn="ctr">
                        <a:lnSpc>
                          <a:spcPct val="107000"/>
                        </a:lnSpc>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cs typeface="Calibri" panose="020F0502020204030204" pitchFamily="34" charset="0"/>
                        </a:rPr>
                        <a:t>Testing 2</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44655" marR="44655"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D9D9D9"/>
                    </a:solidFill>
                  </a:tcPr>
                </a:tc>
                <a:tc>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44655" marR="44655"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FFFFF"/>
                    </a:solidFill>
                  </a:tcPr>
                </a:tc>
                <a:tc>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44655" marR="44655"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FFFFF"/>
                    </a:solidFill>
                  </a:tcPr>
                </a:tc>
                <a:tc>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44655" marR="44655"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FFFFF"/>
                    </a:solidFill>
                  </a:tcPr>
                </a:tc>
                <a:tc>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44655" marR="44655"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FFFFF"/>
                    </a:solidFill>
                  </a:tcPr>
                </a:tc>
                <a:tc>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44655" marR="44655"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FFFFF"/>
                    </a:solidFill>
                  </a:tcPr>
                </a:tc>
                <a:tc>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44655" marR="44655"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FFFFF"/>
                    </a:solidFill>
                  </a:tcPr>
                </a:tc>
                <a:tc>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44655" marR="44655"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FFFFF"/>
                    </a:solidFill>
                  </a:tcPr>
                </a:tc>
                <a:tc>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44655" marR="44655"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FFFFF"/>
                    </a:solidFill>
                  </a:tcPr>
                </a:tc>
                <a:tc>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44655" marR="44655"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FFFFF"/>
                    </a:solidFill>
                  </a:tcPr>
                </a:tc>
                <a:tc>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44655" marR="44655"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2E74B5"/>
                    </a:solidFill>
                  </a:tcPr>
                </a:tc>
                <a:tc>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44655" marR="44655"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2E74B5"/>
                    </a:solidFill>
                  </a:tcPr>
                </a:tc>
                <a:tc>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44655" marR="44655"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FFFFF"/>
                    </a:solidFill>
                  </a:tcPr>
                </a:tc>
                <a:tc>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44655" marR="44655"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FFFFF"/>
                    </a:solidFill>
                  </a:tcPr>
                </a:tc>
                <a:extLst>
                  <a:ext uri="{0D108BD9-81ED-4DB2-BD59-A6C34878D82A}">
                    <a16:rowId xmlns:a16="http://schemas.microsoft.com/office/drawing/2014/main" val="2506931532"/>
                  </a:ext>
                </a:extLst>
              </a:tr>
              <a:tr h="181947">
                <a:tc>
                  <a:txBody>
                    <a:bodyPr/>
                    <a:lstStyle/>
                    <a:p>
                      <a:pPr marL="0" marR="0" algn="ctr">
                        <a:lnSpc>
                          <a:spcPct val="107000"/>
                        </a:lnSpc>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cs typeface="Calibri" panose="020F0502020204030204" pitchFamily="34" charset="0"/>
                        </a:rPr>
                        <a:t>Progress presentation 2</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44655" marR="44655"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D9D9D9"/>
                    </a:solidFill>
                  </a:tcPr>
                </a:tc>
                <a:tc>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44655" marR="44655"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FFFFF"/>
                    </a:solidFill>
                  </a:tcPr>
                </a:tc>
                <a:tc>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44655" marR="44655"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FFFFF"/>
                    </a:solidFill>
                  </a:tcPr>
                </a:tc>
                <a:tc>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44655" marR="44655"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FFFFF"/>
                    </a:solidFill>
                  </a:tcPr>
                </a:tc>
                <a:tc>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44655" marR="44655"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FFFFF"/>
                    </a:solidFill>
                  </a:tcPr>
                </a:tc>
                <a:tc>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44655" marR="44655"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FFFFF"/>
                    </a:solidFill>
                  </a:tcPr>
                </a:tc>
                <a:tc>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44655" marR="44655"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FFFFF"/>
                    </a:solidFill>
                  </a:tcPr>
                </a:tc>
                <a:tc>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44655" marR="44655"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FFFFF"/>
                    </a:solidFill>
                  </a:tcPr>
                </a:tc>
                <a:tc>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44655" marR="44655"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FFFFF"/>
                    </a:solidFill>
                  </a:tcPr>
                </a:tc>
                <a:tc>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44655" marR="44655"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FFFFF"/>
                    </a:solidFill>
                  </a:tcPr>
                </a:tc>
                <a:tc>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44655" marR="44655"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FFFFF"/>
                    </a:solidFill>
                  </a:tcPr>
                </a:tc>
                <a:tc>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44655" marR="44655"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FFFFF"/>
                    </a:solidFill>
                  </a:tcPr>
                </a:tc>
                <a:tc>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44655" marR="44655"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92D050"/>
                    </a:solidFill>
                  </a:tcPr>
                </a:tc>
                <a:tc>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44655" marR="44655"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FFFFF"/>
                    </a:solidFill>
                  </a:tcPr>
                </a:tc>
                <a:extLst>
                  <a:ext uri="{0D108BD9-81ED-4DB2-BD59-A6C34878D82A}">
                    <a16:rowId xmlns:a16="http://schemas.microsoft.com/office/drawing/2014/main" val="2098640361"/>
                  </a:ext>
                </a:extLst>
              </a:tr>
              <a:tr h="181947">
                <a:tc>
                  <a:txBody>
                    <a:bodyPr/>
                    <a:lstStyle/>
                    <a:p>
                      <a:pPr marL="0" marR="0" algn="ctr">
                        <a:lnSpc>
                          <a:spcPct val="107000"/>
                        </a:lnSpc>
                        <a:spcBef>
                          <a:spcPts val="0"/>
                        </a:spcBef>
                        <a:spcAft>
                          <a:spcPts val="0"/>
                        </a:spcAft>
                      </a:pPr>
                      <a:r>
                        <a:rPr lang="en-US" sz="1200" b="1">
                          <a:solidFill>
                            <a:srgbClr val="000000"/>
                          </a:solidFill>
                          <a:effectLst/>
                          <a:latin typeface="Calibri" panose="020F0502020204030204" pitchFamily="34" charset="0"/>
                          <a:ea typeface="Calibri" panose="020F0502020204030204" pitchFamily="34" charset="0"/>
                          <a:cs typeface="Calibri" panose="020F0502020204030204" pitchFamily="34" charset="0"/>
                        </a:rPr>
                        <a:t>Final Stage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44655" marR="44655"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A6A6A6"/>
                    </a:solidFill>
                  </a:tcPr>
                </a:tc>
                <a:tc>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44655" marR="44655"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A6A6A6"/>
                    </a:solidFill>
                  </a:tcPr>
                </a:tc>
                <a:tc>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44655" marR="44655"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A6A6A6"/>
                    </a:solidFill>
                  </a:tcPr>
                </a:tc>
                <a:tc>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44655" marR="44655"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A6A6A6"/>
                    </a:solidFill>
                  </a:tcPr>
                </a:tc>
                <a:tc>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44655" marR="44655"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A6A6A6"/>
                    </a:solidFill>
                  </a:tcPr>
                </a:tc>
                <a:tc>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44655" marR="44655"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A6A6A6"/>
                    </a:solidFill>
                  </a:tcPr>
                </a:tc>
                <a:tc>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44655" marR="44655"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A6A6A6"/>
                    </a:solidFill>
                  </a:tcPr>
                </a:tc>
                <a:tc>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44655" marR="44655"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A6A6A6"/>
                    </a:solidFill>
                  </a:tcPr>
                </a:tc>
                <a:tc>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44655" marR="44655"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A6A6A6"/>
                    </a:solidFill>
                  </a:tcPr>
                </a:tc>
                <a:tc>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44655" marR="44655"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A6A6A6"/>
                    </a:solidFill>
                  </a:tcPr>
                </a:tc>
                <a:tc>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44655" marR="44655"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A6A6A6"/>
                    </a:solidFill>
                  </a:tcPr>
                </a:tc>
                <a:tc>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44655" marR="44655"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A6A6A6"/>
                    </a:solidFill>
                  </a:tcPr>
                </a:tc>
                <a:tc>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44655" marR="44655"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A6A6A6"/>
                    </a:solidFill>
                  </a:tcPr>
                </a:tc>
                <a:tc>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44655" marR="44655"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A6A6A6"/>
                    </a:solidFill>
                  </a:tcPr>
                </a:tc>
                <a:extLst>
                  <a:ext uri="{0D108BD9-81ED-4DB2-BD59-A6C34878D82A}">
                    <a16:rowId xmlns:a16="http://schemas.microsoft.com/office/drawing/2014/main" val="1140490525"/>
                  </a:ext>
                </a:extLst>
              </a:tr>
              <a:tr h="181947">
                <a:tc>
                  <a:txBody>
                    <a:bodyPr/>
                    <a:lstStyle/>
                    <a:p>
                      <a:pPr marL="0" marR="0" algn="ctr">
                        <a:lnSpc>
                          <a:spcPct val="107000"/>
                        </a:lnSpc>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cs typeface="Calibri" panose="020F0502020204030204" pitchFamily="34" charset="0"/>
                        </a:rPr>
                        <a:t>Final Report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44655" marR="44655"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D9D9D9"/>
                    </a:solidFill>
                  </a:tcPr>
                </a:tc>
                <a:tc>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44655" marR="44655"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FFFFF"/>
                    </a:solidFill>
                  </a:tcPr>
                </a:tc>
                <a:tc>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44655" marR="44655"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FFFFF"/>
                    </a:solidFill>
                  </a:tcPr>
                </a:tc>
                <a:tc>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44655" marR="44655"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FFFFF"/>
                    </a:solidFill>
                  </a:tcPr>
                </a:tc>
                <a:tc>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44655" marR="44655"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FFFFF"/>
                    </a:solidFill>
                  </a:tcPr>
                </a:tc>
                <a:tc>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44655" marR="44655"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FFFFF"/>
                    </a:solidFill>
                  </a:tcPr>
                </a:tc>
                <a:tc>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44655" marR="44655"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FFFFF"/>
                    </a:solidFill>
                  </a:tcPr>
                </a:tc>
                <a:tc>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44655" marR="44655"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FFFFF"/>
                    </a:solidFill>
                  </a:tcPr>
                </a:tc>
                <a:tc>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44655" marR="44655"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FFFFF"/>
                    </a:solidFill>
                  </a:tcPr>
                </a:tc>
                <a:tc>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44655" marR="44655"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FFFFF"/>
                    </a:solidFill>
                  </a:tcPr>
                </a:tc>
                <a:tc>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44655" marR="44655"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FFFFF"/>
                    </a:solidFill>
                  </a:tcPr>
                </a:tc>
                <a:tc>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44655" marR="44655"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FFFFF"/>
                    </a:solidFill>
                  </a:tcPr>
                </a:tc>
                <a:tc>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44655" marR="44655"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8EAADB"/>
                    </a:solidFill>
                  </a:tcPr>
                </a:tc>
                <a:tc>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44655" marR="44655"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8EAADB"/>
                    </a:solidFill>
                  </a:tcPr>
                </a:tc>
                <a:extLst>
                  <a:ext uri="{0D108BD9-81ED-4DB2-BD59-A6C34878D82A}">
                    <a16:rowId xmlns:a16="http://schemas.microsoft.com/office/drawing/2014/main" val="444278384"/>
                  </a:ext>
                </a:extLst>
              </a:tr>
              <a:tr h="181947">
                <a:tc>
                  <a:txBody>
                    <a:bodyPr/>
                    <a:lstStyle/>
                    <a:p>
                      <a:pPr marL="0" marR="0" algn="ctr">
                        <a:lnSpc>
                          <a:spcPct val="107000"/>
                        </a:lnSpc>
                        <a:spcBef>
                          <a:spcPts val="0"/>
                        </a:spcBef>
                        <a:spcAft>
                          <a:spcPts val="0"/>
                        </a:spcAft>
                      </a:pPr>
                      <a:r>
                        <a:rPr lang="en-US" sz="12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Final presentation</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44655" marR="44655"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D9D9D9"/>
                    </a:solidFill>
                  </a:tcPr>
                </a:tc>
                <a:tc>
                  <a:txBody>
                    <a:bodyPr/>
                    <a:lstStyle/>
                    <a:p>
                      <a:pPr marL="0" marR="0" algn="ctr">
                        <a:lnSpc>
                          <a:spcPct val="107000"/>
                        </a:lnSpc>
                        <a:spcBef>
                          <a:spcPts val="0"/>
                        </a:spcBef>
                        <a:spcAft>
                          <a:spcPts val="0"/>
                        </a:spcAft>
                      </a:pPr>
                      <a:r>
                        <a:rPr lang="en-US" sz="1200" dirty="0">
                          <a:effectLst/>
                          <a:latin typeface="Calibri" panose="020F0502020204030204" pitchFamily="34" charset="0"/>
                          <a:ea typeface="Calibri" panose="020F0502020204030204" pitchFamily="34" charset="0"/>
                          <a:cs typeface="Calibri" panose="020F0502020204030204" pitchFamily="34" charset="0"/>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44655" marR="44655"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FFFFF"/>
                    </a:solidFill>
                  </a:tcPr>
                </a:tc>
                <a:tc>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44655" marR="44655"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FFFFF"/>
                    </a:solidFill>
                  </a:tcPr>
                </a:tc>
                <a:tc>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44655" marR="44655"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FFFFF"/>
                    </a:solidFill>
                  </a:tcPr>
                </a:tc>
                <a:tc>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44655" marR="44655"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FFFFF"/>
                    </a:solidFill>
                  </a:tcPr>
                </a:tc>
                <a:tc>
                  <a:txBody>
                    <a:bodyPr/>
                    <a:lstStyle/>
                    <a:p>
                      <a:pPr marL="0" marR="0" algn="ctr">
                        <a:lnSpc>
                          <a:spcPct val="107000"/>
                        </a:lnSpc>
                        <a:spcBef>
                          <a:spcPts val="0"/>
                        </a:spcBef>
                        <a:spcAft>
                          <a:spcPts val="0"/>
                        </a:spcAft>
                      </a:pPr>
                      <a:r>
                        <a:rPr lang="en-US" sz="1200" dirty="0">
                          <a:effectLst/>
                          <a:latin typeface="Calibri" panose="020F0502020204030204" pitchFamily="34" charset="0"/>
                          <a:ea typeface="Calibri" panose="020F0502020204030204" pitchFamily="34" charset="0"/>
                          <a:cs typeface="Calibri" panose="020F0502020204030204" pitchFamily="34" charset="0"/>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44655" marR="44655"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FFFFF"/>
                    </a:solidFill>
                  </a:tcPr>
                </a:tc>
                <a:tc>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44655" marR="44655"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FFFFF"/>
                    </a:solidFill>
                  </a:tcPr>
                </a:tc>
                <a:tc>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44655" marR="44655"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FFFFF"/>
                    </a:solidFill>
                  </a:tcPr>
                </a:tc>
                <a:tc>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44655" marR="44655"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FFFFF"/>
                    </a:solidFill>
                  </a:tcPr>
                </a:tc>
                <a:tc>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44655" marR="44655"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FFFFF"/>
                    </a:solidFill>
                  </a:tcPr>
                </a:tc>
                <a:tc>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44655" marR="44655"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FFFFF"/>
                    </a:solidFill>
                  </a:tcPr>
                </a:tc>
                <a:tc>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44655" marR="44655"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FFFFF"/>
                    </a:solidFill>
                  </a:tcPr>
                </a:tc>
                <a:tc>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44655" marR="44655"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FFFFF"/>
                    </a:solidFill>
                  </a:tcPr>
                </a:tc>
                <a:tc>
                  <a:txBody>
                    <a:bodyPr/>
                    <a:lstStyle/>
                    <a:p>
                      <a:pPr marL="0" marR="0" algn="ctr">
                        <a:lnSpc>
                          <a:spcPct val="107000"/>
                        </a:lnSpc>
                        <a:spcBef>
                          <a:spcPts val="0"/>
                        </a:spcBef>
                        <a:spcAft>
                          <a:spcPts val="0"/>
                        </a:spcAft>
                      </a:pPr>
                      <a:r>
                        <a:rPr lang="en-US" sz="1200" dirty="0">
                          <a:effectLst/>
                          <a:latin typeface="Calibri" panose="020F0502020204030204" pitchFamily="34" charset="0"/>
                          <a:ea typeface="Calibri" panose="020F0502020204030204" pitchFamily="34" charset="0"/>
                          <a:cs typeface="Calibri" panose="020F0502020204030204" pitchFamily="34" charset="0"/>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44655" marR="44655"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4B083"/>
                    </a:solidFill>
                  </a:tcPr>
                </a:tc>
                <a:extLst>
                  <a:ext uri="{0D108BD9-81ED-4DB2-BD59-A6C34878D82A}">
                    <a16:rowId xmlns:a16="http://schemas.microsoft.com/office/drawing/2014/main" val="2869151614"/>
                  </a:ext>
                </a:extLst>
              </a:tr>
            </a:tbl>
          </a:graphicData>
        </a:graphic>
      </p:graphicFrame>
    </p:spTree>
    <p:extLst>
      <p:ext uri="{BB962C8B-B14F-4D97-AF65-F5344CB8AC3E}">
        <p14:creationId xmlns:p14="http://schemas.microsoft.com/office/powerpoint/2010/main" val="272637360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35C33F-A574-44D8-9FA5-6DE67E80164C}"/>
              </a:ext>
            </a:extLst>
          </p:cNvPr>
          <p:cNvSpPr>
            <a:spLocks noGrp="1"/>
          </p:cNvSpPr>
          <p:nvPr>
            <p:ph type="title"/>
          </p:nvPr>
        </p:nvSpPr>
        <p:spPr/>
        <p:txBody>
          <a:bodyPr/>
          <a:lstStyle/>
          <a:p>
            <a:r>
              <a:rPr lang="en-US" dirty="0"/>
              <a:t>Supporting Items</a:t>
            </a:r>
          </a:p>
        </p:txBody>
      </p:sp>
      <p:sp>
        <p:nvSpPr>
          <p:cNvPr id="3" name="Text Placeholder 2">
            <a:extLst>
              <a:ext uri="{FF2B5EF4-FFF2-40B4-BE49-F238E27FC236}">
                <a16:creationId xmlns:a16="http://schemas.microsoft.com/office/drawing/2014/main" id="{BCCE7827-D024-4959-9524-FC7485E38BDD}"/>
              </a:ext>
            </a:extLst>
          </p:cNvPr>
          <p:cNvSpPr>
            <a:spLocks noGrp="1"/>
          </p:cNvSpPr>
          <p:nvPr>
            <p:ph type="body" idx="1"/>
          </p:nvPr>
        </p:nvSpPr>
        <p:spPr/>
        <p:txBody>
          <a:bodyPr>
            <a:normAutofit/>
          </a:bodyPr>
          <a:lstStyle/>
          <a:p>
            <a:pPr marL="342900" lvl="0" indent="-342900">
              <a:buFont typeface="Arial" panose="020B0604020202020204" pitchFamily="34" charset="0"/>
              <a:buChar char="•"/>
            </a:pPr>
            <a:r>
              <a:rPr lang="en-US" dirty="0"/>
              <a:t>Commercialization</a:t>
            </a:r>
          </a:p>
          <a:p>
            <a:pPr marL="342900" indent="-342900">
              <a:buFont typeface="Arial" panose="020B0604020202020204" pitchFamily="34" charset="0"/>
              <a:buChar char="•"/>
            </a:pPr>
            <a:r>
              <a:rPr lang="en-US" dirty="0"/>
              <a:t>Budget</a:t>
            </a:r>
          </a:p>
        </p:txBody>
      </p:sp>
    </p:spTree>
    <p:extLst>
      <p:ext uri="{BB962C8B-B14F-4D97-AF65-F5344CB8AC3E}">
        <p14:creationId xmlns:p14="http://schemas.microsoft.com/office/powerpoint/2010/main" val="45646586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p:txBody>
          <a:bodyPr/>
          <a:lstStyle/>
          <a:p>
            <a:pPr lvl="0"/>
            <a:r>
              <a:rPr lang="en-US" dirty="0"/>
              <a:t>Commercialization</a:t>
            </a:r>
          </a:p>
        </p:txBody>
      </p:sp>
      <p:sp>
        <p:nvSpPr>
          <p:cNvPr id="3" name="TextBox 2">
            <a:extLst>
              <a:ext uri="{FF2B5EF4-FFF2-40B4-BE49-F238E27FC236}">
                <a16:creationId xmlns:a16="http://schemas.microsoft.com/office/drawing/2014/main" id="{922892D8-65CD-4465-8E47-8FE70C318525}"/>
              </a:ext>
            </a:extLst>
          </p:cNvPr>
          <p:cNvSpPr txBox="1"/>
          <p:nvPr/>
        </p:nvSpPr>
        <p:spPr>
          <a:xfrm>
            <a:off x="994299" y="2911813"/>
            <a:ext cx="4412202" cy="707886"/>
          </a:xfrm>
          <a:prstGeom prst="rect">
            <a:avLst/>
          </a:prstGeom>
          <a:noFill/>
          <a:ln>
            <a:solidFill>
              <a:schemeClr val="bg1">
                <a:lumMod val="50000"/>
              </a:schemeClr>
            </a:solidFill>
          </a:ln>
        </p:spPr>
        <p:txBody>
          <a:bodyPr wrap="square" rtlCol="0">
            <a:spAutoFit/>
          </a:bodyPr>
          <a:lstStyle/>
          <a:p>
            <a:r>
              <a:rPr lang="en-US" sz="4000" b="1" dirty="0"/>
              <a:t>ITP + </a:t>
            </a:r>
            <a:r>
              <a:rPr lang="en-US" sz="4000" b="1" dirty="0">
                <a:solidFill>
                  <a:srgbClr val="F07F09"/>
                </a:solidFill>
              </a:rPr>
              <a:t>AB</a:t>
            </a:r>
            <a:r>
              <a:rPr lang="en-US" sz="4000" b="1" dirty="0"/>
              <a:t>SA + WBS</a:t>
            </a:r>
          </a:p>
        </p:txBody>
      </p:sp>
      <p:sp>
        <p:nvSpPr>
          <p:cNvPr id="4" name="TextBox 3">
            <a:extLst>
              <a:ext uri="{FF2B5EF4-FFF2-40B4-BE49-F238E27FC236}">
                <a16:creationId xmlns:a16="http://schemas.microsoft.com/office/drawing/2014/main" id="{747E87D8-3EAF-4286-BD33-680085509661}"/>
              </a:ext>
            </a:extLst>
          </p:cNvPr>
          <p:cNvSpPr txBox="1"/>
          <p:nvPr/>
        </p:nvSpPr>
        <p:spPr>
          <a:xfrm>
            <a:off x="838199" y="3819475"/>
            <a:ext cx="4412202" cy="646331"/>
          </a:xfrm>
          <a:prstGeom prst="rect">
            <a:avLst/>
          </a:prstGeom>
          <a:noFill/>
        </p:spPr>
        <p:txBody>
          <a:bodyPr wrap="square" rtlCol="0">
            <a:spAutoFit/>
          </a:bodyPr>
          <a:lstStyle/>
          <a:p>
            <a:pPr algn="ctr"/>
            <a:r>
              <a:rPr lang="en-US" dirty="0"/>
              <a:t>Internet-based </a:t>
            </a:r>
          </a:p>
          <a:p>
            <a:pPr algn="ctr"/>
            <a:r>
              <a:rPr lang="en-US" dirty="0"/>
              <a:t>Freeride Detection Service</a:t>
            </a:r>
          </a:p>
        </p:txBody>
      </p:sp>
      <p:pic>
        <p:nvPicPr>
          <p:cNvPr id="1026" name="Picture 2">
            <a:extLst>
              <a:ext uri="{FF2B5EF4-FFF2-40B4-BE49-F238E27FC236}">
                <a16:creationId xmlns:a16="http://schemas.microsoft.com/office/drawing/2014/main" id="{198C6525-5FA8-494B-8CE8-4A1B99CB9DAA}"/>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5313" t="7063" r="15540" b="43496"/>
          <a:stretch/>
        </p:blipFill>
        <p:spPr bwMode="auto">
          <a:xfrm>
            <a:off x="7315200" y="2663328"/>
            <a:ext cx="2971800" cy="940158"/>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46054055-8DD4-418A-BFF9-064E6A02305A}"/>
              </a:ext>
            </a:extLst>
          </p:cNvPr>
          <p:cNvSpPr txBox="1"/>
          <p:nvPr/>
        </p:nvSpPr>
        <p:spPr>
          <a:xfrm>
            <a:off x="6858811" y="3819475"/>
            <a:ext cx="3884578" cy="646331"/>
          </a:xfrm>
          <a:prstGeom prst="rect">
            <a:avLst/>
          </a:prstGeom>
          <a:noFill/>
        </p:spPr>
        <p:txBody>
          <a:bodyPr wrap="square">
            <a:spAutoFit/>
          </a:bodyPr>
          <a:lstStyle/>
          <a:p>
            <a:pPr algn="ctr"/>
            <a:r>
              <a:rPr lang="en-US" dirty="0"/>
              <a:t>Internet-based </a:t>
            </a:r>
          </a:p>
          <a:p>
            <a:pPr algn="ctr"/>
            <a:r>
              <a:rPr lang="en-US" dirty="0"/>
              <a:t>Plagiarism Detection Service </a:t>
            </a:r>
          </a:p>
        </p:txBody>
      </p:sp>
      <p:sp>
        <p:nvSpPr>
          <p:cNvPr id="12" name="TextBox 11">
            <a:extLst>
              <a:ext uri="{FF2B5EF4-FFF2-40B4-BE49-F238E27FC236}">
                <a16:creationId xmlns:a16="http://schemas.microsoft.com/office/drawing/2014/main" id="{24A641BA-675E-418C-85EF-1C8AFC831D8E}"/>
              </a:ext>
            </a:extLst>
          </p:cNvPr>
          <p:cNvSpPr txBox="1"/>
          <p:nvPr/>
        </p:nvSpPr>
        <p:spPr>
          <a:xfrm>
            <a:off x="6553200" y="5029200"/>
            <a:ext cx="5181600" cy="369332"/>
          </a:xfrm>
          <a:prstGeom prst="rect">
            <a:avLst/>
          </a:prstGeom>
          <a:noFill/>
        </p:spPr>
        <p:txBody>
          <a:bodyPr wrap="square">
            <a:spAutoFit/>
          </a:bodyPr>
          <a:lstStyle/>
          <a:p>
            <a:pPr algn="l"/>
            <a:r>
              <a:rPr lang="en-US" b="0" i="0" dirty="0">
                <a:solidFill>
                  <a:srgbClr val="003C46"/>
                </a:solidFill>
                <a:effectLst/>
                <a:latin typeface="Lexend Deca"/>
              </a:rPr>
              <a:t>Empower students to do their best, original work</a:t>
            </a:r>
          </a:p>
        </p:txBody>
      </p:sp>
      <p:sp>
        <p:nvSpPr>
          <p:cNvPr id="13" name="TextBox 12">
            <a:extLst>
              <a:ext uri="{FF2B5EF4-FFF2-40B4-BE49-F238E27FC236}">
                <a16:creationId xmlns:a16="http://schemas.microsoft.com/office/drawing/2014/main" id="{B5C485BA-BF18-44DD-A563-EDD5D57265AD}"/>
              </a:ext>
            </a:extLst>
          </p:cNvPr>
          <p:cNvSpPr txBox="1"/>
          <p:nvPr/>
        </p:nvSpPr>
        <p:spPr>
          <a:xfrm>
            <a:off x="536807" y="5029200"/>
            <a:ext cx="5025486" cy="369332"/>
          </a:xfrm>
          <a:prstGeom prst="rect">
            <a:avLst/>
          </a:prstGeom>
          <a:noFill/>
        </p:spPr>
        <p:txBody>
          <a:bodyPr wrap="square">
            <a:spAutoFit/>
          </a:bodyPr>
          <a:lstStyle/>
          <a:p>
            <a:pPr algn="ctr"/>
            <a:r>
              <a:rPr lang="en-US" b="0" i="0" dirty="0">
                <a:solidFill>
                  <a:srgbClr val="202124"/>
                </a:solidFill>
                <a:effectLst/>
                <a:latin typeface="Lexend Deca"/>
              </a:rPr>
              <a:t>Empower students for active learning with projects</a:t>
            </a:r>
            <a:endParaRPr lang="en-US" b="0" i="0" dirty="0">
              <a:solidFill>
                <a:srgbClr val="003C46"/>
              </a:solidFill>
              <a:effectLst/>
              <a:latin typeface="Lexend Deca"/>
            </a:endParaRPr>
          </a:p>
        </p:txBody>
      </p:sp>
      <p:cxnSp>
        <p:nvCxnSpPr>
          <p:cNvPr id="14" name="Straight Connector 13">
            <a:extLst>
              <a:ext uri="{FF2B5EF4-FFF2-40B4-BE49-F238E27FC236}">
                <a16:creationId xmlns:a16="http://schemas.microsoft.com/office/drawing/2014/main" id="{4E485329-3E50-4FC9-9125-B79889279FC8}"/>
              </a:ext>
            </a:extLst>
          </p:cNvPr>
          <p:cNvCxnSpPr>
            <a:cxnSpLocks/>
          </p:cNvCxnSpPr>
          <p:nvPr/>
        </p:nvCxnSpPr>
        <p:spPr>
          <a:xfrm>
            <a:off x="5943600" y="2743200"/>
            <a:ext cx="0" cy="3429000"/>
          </a:xfrm>
          <a:prstGeom prst="line">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097475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p:txBody>
          <a:bodyPr/>
          <a:lstStyle/>
          <a:p>
            <a:pPr lvl="0"/>
            <a:r>
              <a:rPr lang="en-US" dirty="0"/>
              <a:t>Budget</a:t>
            </a:r>
          </a:p>
        </p:txBody>
      </p:sp>
      <p:sp>
        <p:nvSpPr>
          <p:cNvPr id="6" name="Content Placeholder 2">
            <a:extLst>
              <a:ext uri="{FF2B5EF4-FFF2-40B4-BE49-F238E27FC236}">
                <a16:creationId xmlns:a16="http://schemas.microsoft.com/office/drawing/2014/main" id="{9C62C30F-14D3-4F7A-9BD0-BA08FFAE58EF}"/>
              </a:ext>
            </a:extLst>
          </p:cNvPr>
          <p:cNvSpPr>
            <a:spLocks noGrp="1"/>
          </p:cNvSpPr>
          <p:nvPr>
            <p:ph idx="1"/>
          </p:nvPr>
        </p:nvSpPr>
        <p:spPr>
          <a:xfrm>
            <a:off x="1383554" y="2603500"/>
            <a:ext cx="9208246" cy="3416300"/>
          </a:xfrm>
        </p:spPr>
        <p:txBody>
          <a:bodyPr/>
          <a:lstStyle/>
          <a:p>
            <a:pPr algn="just"/>
            <a:r>
              <a:rPr lang="en-US" dirty="0"/>
              <a:t>Internet package (Tutorials, Meetings)  –  SLR 2000 x 10           =   SLR  20000.00</a:t>
            </a:r>
          </a:p>
          <a:p>
            <a:pPr algn="just"/>
            <a:r>
              <a:rPr lang="en-US" dirty="0" smtClean="0"/>
              <a:t>Transport Cost						  –  </a:t>
            </a:r>
            <a:r>
              <a:rPr lang="en-US" dirty="0"/>
              <a:t>SLR (500+500)x 5     =   SLR    5000.00</a:t>
            </a:r>
          </a:p>
          <a:p>
            <a:pPr algn="just"/>
            <a:r>
              <a:rPr lang="en-US" dirty="0"/>
              <a:t>Hosting (Ngrok PRO)                                 </a:t>
            </a:r>
            <a:r>
              <a:rPr lang="en-US" dirty="0" smtClean="0"/>
              <a:t>– </a:t>
            </a:r>
            <a:r>
              <a:rPr lang="en-US" dirty="0"/>
              <a:t>USD 50(10x5)          ~=   SLR  10000.00</a:t>
            </a:r>
            <a:r>
              <a:rPr lang="en-US" dirty="0">
                <a:solidFill>
                  <a:srgbClr val="E17509"/>
                </a:solidFill>
              </a:rPr>
              <a:t>*</a:t>
            </a:r>
          </a:p>
          <a:p>
            <a:pPr algn="just"/>
            <a:r>
              <a:rPr lang="en-US" dirty="0"/>
              <a:t>Other (AWS EC2,S3 additions)			 –  SLR 500 x 10              =   SLR   5000.00</a:t>
            </a:r>
            <a:r>
              <a:rPr lang="en-US" dirty="0">
                <a:solidFill>
                  <a:srgbClr val="E17509"/>
                </a:solidFill>
              </a:rPr>
              <a:t>*</a:t>
            </a:r>
          </a:p>
          <a:p>
            <a:pPr marL="0" indent="0" algn="just">
              <a:buNone/>
            </a:pPr>
            <a:endParaRPr lang="en-US" dirty="0"/>
          </a:p>
          <a:p>
            <a:pPr marL="0" indent="0" algn="just">
              <a:buNone/>
            </a:pPr>
            <a:r>
              <a:rPr lang="en-US" dirty="0"/>
              <a:t>															   =   SLR 40000.00</a:t>
            </a:r>
          </a:p>
        </p:txBody>
      </p:sp>
      <p:cxnSp>
        <p:nvCxnSpPr>
          <p:cNvPr id="8" name="Straight Connector 7">
            <a:extLst>
              <a:ext uri="{FF2B5EF4-FFF2-40B4-BE49-F238E27FC236}">
                <a16:creationId xmlns:a16="http://schemas.microsoft.com/office/drawing/2014/main" id="{424D936D-51DE-4016-B956-4CD7D40F1B80}"/>
              </a:ext>
            </a:extLst>
          </p:cNvPr>
          <p:cNvCxnSpPr>
            <a:cxnSpLocks/>
          </p:cNvCxnSpPr>
          <p:nvPr/>
        </p:nvCxnSpPr>
        <p:spPr>
          <a:xfrm>
            <a:off x="1600200" y="4419600"/>
            <a:ext cx="8610600" cy="0"/>
          </a:xfrm>
          <a:prstGeom prst="line">
            <a:avLst/>
          </a:prstGeom>
          <a:ln w="190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977116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References</a:t>
            </a:r>
          </a:p>
        </p:txBody>
      </p:sp>
      <p:sp>
        <p:nvSpPr>
          <p:cNvPr id="5" name="Content Placeholder 5">
            <a:extLst>
              <a:ext uri="{FF2B5EF4-FFF2-40B4-BE49-F238E27FC236}">
                <a16:creationId xmlns:a16="http://schemas.microsoft.com/office/drawing/2014/main" id="{F7E461F4-E6D8-4801-94AA-9B72FC99FFED}"/>
              </a:ext>
            </a:extLst>
          </p:cNvPr>
          <p:cNvSpPr>
            <a:spLocks noGrp="1"/>
          </p:cNvSpPr>
          <p:nvPr>
            <p:ph idx="1"/>
          </p:nvPr>
        </p:nvSpPr>
        <p:spPr>
          <a:xfrm>
            <a:off x="1225976" y="2551590"/>
            <a:ext cx="9894046" cy="3239610"/>
          </a:xfrm>
        </p:spPr>
        <p:txBody>
          <a:bodyPr>
            <a:normAutofit fontScale="70000" lnSpcReduction="20000"/>
          </a:bodyPr>
          <a:lstStyle/>
          <a:p>
            <a:pPr marL="0" indent="0" algn="just">
              <a:lnSpc>
                <a:spcPct val="120000"/>
              </a:lnSpc>
              <a:buNone/>
              <a:defRPr/>
            </a:pPr>
            <a:r>
              <a:rPr lang="en-US" sz="1600" dirty="0">
                <a:solidFill>
                  <a:schemeClr val="tx1"/>
                </a:solidFill>
              </a:rPr>
              <a:t>[1] Group Project Work and Student-centered Active Learning: Two different experiences David Livingstone &amp;Kenneth Lynch</a:t>
            </a:r>
          </a:p>
          <a:p>
            <a:pPr marL="0" indent="0" algn="just">
              <a:lnSpc>
                <a:spcPct val="120000"/>
              </a:lnSpc>
              <a:buNone/>
            </a:pPr>
            <a:r>
              <a:rPr lang="en-US" sz="1600" dirty="0">
                <a:solidFill>
                  <a:schemeClr val="tx1"/>
                </a:solidFill>
              </a:rPr>
              <a:t>[2] Maxey-Harris, Charlene &amp; Dawes, Lorna. (2015). Building A Scholarly Network In Learning Communities at the University of Nebraska-Lincoln</a:t>
            </a:r>
          </a:p>
          <a:p>
            <a:pPr marL="0" indent="0" algn="just">
              <a:lnSpc>
                <a:spcPct val="120000"/>
              </a:lnSpc>
              <a:buNone/>
            </a:pPr>
            <a:r>
              <a:rPr lang="en-US" sz="1600" dirty="0">
                <a:solidFill>
                  <a:schemeClr val="tx1"/>
                </a:solidFill>
              </a:rPr>
              <a:t>[3] Relationships between SCL theories and methods, adapted from Bishop and Verleger (Bishop and Verleger2013)</a:t>
            </a:r>
          </a:p>
          <a:p>
            <a:pPr marL="0" indent="0" algn="just">
              <a:lnSpc>
                <a:spcPct val="120000"/>
              </a:lnSpc>
              <a:buNone/>
            </a:pPr>
            <a:r>
              <a:rPr lang="en-US" sz="1600" dirty="0">
                <a:solidFill>
                  <a:schemeClr val="tx1"/>
                </a:solidFill>
              </a:rPr>
              <a:t>[4]The Free Rider and Cooperative Learning Groups: Perspectives from Faculty Members Geri McArdle Kimberly D. Clements Kim Hutchinson- </a:t>
            </a:r>
            <a:r>
              <a:rPr lang="en-US" sz="1600" dirty="0" err="1">
                <a:solidFill>
                  <a:schemeClr val="tx1"/>
                </a:solidFill>
              </a:rPr>
              <a:t>Lendi</a:t>
            </a:r>
            <a:endParaRPr lang="en-US" sz="1600" dirty="0">
              <a:solidFill>
                <a:schemeClr val="tx1"/>
              </a:solidFill>
            </a:endParaRPr>
          </a:p>
          <a:p>
            <a:pPr marL="0" indent="0" algn="just">
              <a:lnSpc>
                <a:spcPct val="120000"/>
              </a:lnSpc>
              <a:buNone/>
            </a:pPr>
            <a:r>
              <a:rPr lang="en-US" sz="1600" dirty="0">
                <a:solidFill>
                  <a:schemeClr val="tx1"/>
                </a:solidFill>
              </a:rPr>
              <a:t>[5] John Blitzer, Mark </a:t>
            </a:r>
            <a:r>
              <a:rPr lang="en-US" sz="1600" dirty="0" err="1">
                <a:solidFill>
                  <a:schemeClr val="tx1"/>
                </a:solidFill>
              </a:rPr>
              <a:t>Dredze</a:t>
            </a:r>
            <a:r>
              <a:rPr lang="en-US" sz="1600" dirty="0">
                <a:solidFill>
                  <a:schemeClr val="tx1"/>
                </a:solidFill>
              </a:rPr>
              <a:t>, and Fernando Pereira. 2007. Biographies, Bollywood, Boom-boxes and Blenders: Domain Adaptation for Sentiment Classification.. In ACL. 187–205. </a:t>
            </a:r>
          </a:p>
          <a:p>
            <a:pPr marL="0" indent="0" algn="just">
              <a:lnSpc>
                <a:spcPct val="120000"/>
              </a:lnSpc>
              <a:buNone/>
            </a:pPr>
            <a:r>
              <a:rPr lang="en-US" sz="1600" dirty="0">
                <a:solidFill>
                  <a:schemeClr val="tx1"/>
                </a:solidFill>
              </a:rPr>
              <a:t>[6] </a:t>
            </a:r>
            <a:r>
              <a:rPr lang="en-US" sz="1600" dirty="0" err="1">
                <a:solidFill>
                  <a:schemeClr val="tx1"/>
                </a:solidFill>
              </a:rPr>
              <a:t>Xinjie</a:t>
            </a:r>
            <a:r>
              <a:rPr lang="en-US" sz="1600" dirty="0">
                <a:solidFill>
                  <a:schemeClr val="tx1"/>
                </a:solidFill>
              </a:rPr>
              <a:t> Zhou, </a:t>
            </a:r>
            <a:r>
              <a:rPr lang="en-US" sz="1600" dirty="0" err="1">
                <a:solidFill>
                  <a:schemeClr val="tx1"/>
                </a:solidFill>
              </a:rPr>
              <a:t>Xiaojun</a:t>
            </a:r>
            <a:r>
              <a:rPr lang="en-US" sz="1600" dirty="0">
                <a:solidFill>
                  <a:schemeClr val="tx1"/>
                </a:solidFill>
              </a:rPr>
              <a:t> Wan, and </a:t>
            </a:r>
            <a:r>
              <a:rPr lang="en-US" sz="1600" dirty="0" err="1">
                <a:solidFill>
                  <a:schemeClr val="tx1"/>
                </a:solidFill>
              </a:rPr>
              <a:t>Jianguo</a:t>
            </a:r>
            <a:r>
              <a:rPr lang="en-US" sz="1600" dirty="0">
                <a:solidFill>
                  <a:schemeClr val="tx1"/>
                </a:solidFill>
              </a:rPr>
              <a:t> Xiao. 2016. Attention-based LSTM Network for Cross-Lingual Sentiment Classification. In EMNLP. 247–256.</a:t>
            </a:r>
          </a:p>
          <a:p>
            <a:pPr marL="0" indent="0" algn="just">
              <a:lnSpc>
                <a:spcPct val="120000"/>
              </a:lnSpc>
              <a:buNone/>
            </a:pPr>
            <a:r>
              <a:rPr lang="en-US" sz="1600" dirty="0">
                <a:solidFill>
                  <a:schemeClr val="tx1"/>
                </a:solidFill>
              </a:rPr>
              <a:t>[7]Namrata Godbole, Manjunath </a:t>
            </a:r>
            <a:r>
              <a:rPr lang="en-US" sz="1600" dirty="0" err="1">
                <a:solidFill>
                  <a:schemeClr val="tx1"/>
                </a:solidFill>
              </a:rPr>
              <a:t>Srinivasaiah</a:t>
            </a:r>
            <a:r>
              <a:rPr lang="en-US" sz="1600" dirty="0">
                <a:solidFill>
                  <a:schemeClr val="tx1"/>
                </a:solidFill>
              </a:rPr>
              <a:t>, and Steven </a:t>
            </a:r>
            <a:r>
              <a:rPr lang="en-US" sz="1600" dirty="0" err="1">
                <a:solidFill>
                  <a:schemeClr val="tx1"/>
                </a:solidFill>
              </a:rPr>
              <a:t>Skiena</a:t>
            </a:r>
            <a:r>
              <a:rPr lang="en-US" sz="1600" dirty="0">
                <a:solidFill>
                  <a:schemeClr val="tx1"/>
                </a:solidFill>
              </a:rPr>
              <a:t>. 2007. </a:t>
            </a:r>
            <a:r>
              <a:rPr lang="en-US" sz="1600" dirty="0" err="1">
                <a:solidFill>
                  <a:schemeClr val="tx1"/>
                </a:solidFill>
              </a:rPr>
              <a:t>LargeScale</a:t>
            </a:r>
            <a:r>
              <a:rPr lang="en-US" sz="1600" dirty="0">
                <a:solidFill>
                  <a:schemeClr val="tx1"/>
                </a:solidFill>
              </a:rPr>
              <a:t> Sentiment Analysis for News and Blogs. In International Conference on Weblogs and Social Media.</a:t>
            </a:r>
          </a:p>
          <a:p>
            <a:pPr marL="0" indent="0" algn="just">
              <a:lnSpc>
                <a:spcPct val="120000"/>
              </a:lnSpc>
              <a:buNone/>
            </a:pPr>
            <a:r>
              <a:rPr lang="en-US" sz="1600" dirty="0">
                <a:solidFill>
                  <a:schemeClr val="tx1"/>
                </a:solidFill>
              </a:rPr>
              <a:t>[8] Peter D. Turney. 2002. Thumbs up or thumbs down?: semantic orientation applied to unsupervised classification of reviews. In ACL. 417–424. </a:t>
            </a:r>
          </a:p>
          <a:p>
            <a:pPr marL="0" indent="0" algn="just">
              <a:lnSpc>
                <a:spcPct val="120000"/>
              </a:lnSpc>
              <a:buNone/>
            </a:pPr>
            <a:endParaRPr lang="en-US" dirty="0">
              <a:solidFill>
                <a:schemeClr val="tx1"/>
              </a:solidFill>
            </a:endParaRPr>
          </a:p>
        </p:txBody>
      </p:sp>
    </p:spTree>
    <p:extLst>
      <p:ext uri="{BB962C8B-B14F-4D97-AF65-F5344CB8AC3E}">
        <p14:creationId xmlns:p14="http://schemas.microsoft.com/office/powerpoint/2010/main" val="265853955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90800" y="2546683"/>
            <a:ext cx="7178042" cy="3777917"/>
          </a:xfrm>
          <a:prstGeom prst="rect">
            <a:avLst/>
          </a:prstGeom>
        </p:spPr>
      </p:pic>
    </p:spTree>
    <p:extLst>
      <p:ext uri="{BB962C8B-B14F-4D97-AF65-F5344CB8AC3E}">
        <p14:creationId xmlns:p14="http://schemas.microsoft.com/office/powerpoint/2010/main" val="8005872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a:extLst>
              <a:ext uri="{FF2B5EF4-FFF2-40B4-BE49-F238E27FC236}">
                <a16:creationId xmlns:a16="http://schemas.microsoft.com/office/drawing/2014/main" id="{22F6FBBB-4C77-4A4B-BE54-96D3B0DF3BB7}"/>
              </a:ext>
            </a:extLst>
          </p:cNvPr>
          <p:cNvSpPr>
            <a:spLocks noGrp="1"/>
          </p:cNvSpPr>
          <p:nvPr>
            <p:ph type="title"/>
          </p:nvPr>
        </p:nvSpPr>
        <p:spPr/>
        <p:txBody>
          <a:bodyPr/>
          <a:lstStyle/>
          <a:p>
            <a:pPr lvl="0"/>
            <a:r>
              <a:rPr lang="en-US" dirty="0"/>
              <a:t>Commercialization</a:t>
            </a:r>
          </a:p>
        </p:txBody>
      </p:sp>
      <p:sp>
        <p:nvSpPr>
          <p:cNvPr id="7" name="Content Placeholder 5">
            <a:extLst>
              <a:ext uri="{FF2B5EF4-FFF2-40B4-BE49-F238E27FC236}">
                <a16:creationId xmlns:a16="http://schemas.microsoft.com/office/drawing/2014/main" id="{F7E461F4-E6D8-4801-94AA-9B72FC99FFED}"/>
              </a:ext>
            </a:extLst>
          </p:cNvPr>
          <p:cNvSpPr>
            <a:spLocks noGrp="1"/>
          </p:cNvSpPr>
          <p:nvPr>
            <p:ph idx="1"/>
          </p:nvPr>
        </p:nvSpPr>
        <p:spPr>
          <a:xfrm>
            <a:off x="1154955" y="2603500"/>
            <a:ext cx="6312646" cy="3416300"/>
          </a:xfrm>
        </p:spPr>
        <p:txBody>
          <a:bodyPr/>
          <a:lstStyle/>
          <a:p>
            <a:r>
              <a:rPr lang="en-US" dirty="0" smtClean="0"/>
              <a:t>Users can download the free trial version with limited functionalities to a limited time period and if user satisfy with the product, They can purchase the system for the full price.</a:t>
            </a:r>
          </a:p>
          <a:p>
            <a:r>
              <a:rPr lang="en-US" dirty="0" smtClean="0"/>
              <a:t>Since the target users are the universities, We can offer discounts for the product and they might considering to use the product.</a:t>
            </a:r>
          </a:p>
        </p:txBody>
      </p:sp>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l="6195" t="5324" r="4711" b="6973"/>
          <a:stretch/>
        </p:blipFill>
        <p:spPr>
          <a:xfrm rot="2079890">
            <a:off x="9205029" y="2499427"/>
            <a:ext cx="1785298" cy="1785299"/>
          </a:xfrm>
          <a:prstGeom prst="rect">
            <a:avLst/>
          </a:prstGeom>
        </p:spPr>
      </p:pic>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15200" y="4038600"/>
            <a:ext cx="2143125" cy="2143125"/>
          </a:xfrm>
          <a:prstGeom prst="rect">
            <a:avLst/>
          </a:prstGeom>
        </p:spPr>
      </p:pic>
    </p:spTree>
    <p:extLst>
      <p:ext uri="{BB962C8B-B14F-4D97-AF65-F5344CB8AC3E}">
        <p14:creationId xmlns:p14="http://schemas.microsoft.com/office/powerpoint/2010/main" val="3164959356"/>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_rels/theme3.xml.rels><?xml version="1.0" encoding="UTF-8" standalone="yes"?>
<Relationships xmlns="http://schemas.openxmlformats.org/package/2006/relationships"><Relationship Id="rId1" Type="http://schemas.openxmlformats.org/officeDocument/2006/relationships/image" Target="../media/image1.jpeg"/></Relationships>
</file>

<file path=ppt/theme/_rels/theme4.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Amarasekara T.N.E.">
  <a:themeElements>
    <a:clrScheme name="Aspect">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lossy">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12700" cap="flat" cmpd="sng" algn="ctr">
          <a:solidFill>
            <a:schemeClr val="phClr">
              <a:tint val="95000"/>
              <a:shade val="95000"/>
              <a:satMod val="120000"/>
            </a:schemeClr>
          </a:solidFill>
          <a:prstDash val="solid"/>
        </a:ln>
        <a:ln w="55000" cap="flat" cmpd="thickThin" algn="ctr">
          <a:solidFill>
            <a:schemeClr val="phClr">
              <a:tint val="90000"/>
              <a:satMod val="130000"/>
            </a:schemeClr>
          </a:solidFill>
          <a:prstDash val="solid"/>
        </a:ln>
        <a:ln w="50800" cap="flat" cmpd="sng"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ppt/theme/theme2.xml><?xml version="1.0" encoding="utf-8"?>
<a:theme xmlns:a="http://schemas.openxmlformats.org/drawingml/2006/main" name="Gamage O.M. ">
  <a:themeElements>
    <a:clrScheme name="Aspect">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lossy">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12700" cap="flat" cmpd="sng" algn="ctr">
          <a:solidFill>
            <a:schemeClr val="phClr">
              <a:tint val="95000"/>
              <a:shade val="95000"/>
              <a:satMod val="120000"/>
            </a:schemeClr>
          </a:solidFill>
          <a:prstDash val="solid"/>
        </a:ln>
        <a:ln w="55000" cap="flat" cmpd="thickThin" algn="ctr">
          <a:solidFill>
            <a:schemeClr val="phClr">
              <a:tint val="90000"/>
              <a:satMod val="130000"/>
            </a:schemeClr>
          </a:solidFill>
          <a:prstDash val="solid"/>
        </a:ln>
        <a:ln w="50800" cap="flat" cmpd="sng"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ppt/theme/theme3.xml><?xml version="1.0" encoding="utf-8"?>
<a:theme xmlns:a="http://schemas.openxmlformats.org/drawingml/2006/main" name="Isurindi H.G.P.">
  <a:themeElements>
    <a:clrScheme name="Aspect">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lossy">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12700" cap="flat" cmpd="sng" algn="ctr">
          <a:solidFill>
            <a:schemeClr val="phClr">
              <a:tint val="95000"/>
              <a:shade val="95000"/>
              <a:satMod val="120000"/>
            </a:schemeClr>
          </a:solidFill>
          <a:prstDash val="solid"/>
        </a:ln>
        <a:ln w="55000" cap="flat" cmpd="thickThin" algn="ctr">
          <a:solidFill>
            <a:schemeClr val="phClr">
              <a:tint val="90000"/>
              <a:satMod val="130000"/>
            </a:schemeClr>
          </a:solidFill>
          <a:prstDash val="solid"/>
        </a:ln>
        <a:ln w="50800" cap="flat" cmpd="sng"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ppt/theme/theme4.xml><?xml version="1.0" encoding="utf-8"?>
<a:theme xmlns:a="http://schemas.openxmlformats.org/drawingml/2006/main" name="Navanjana E.H.D.T.D.">
  <a:themeElements>
    <a:clrScheme name="Aspect">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lossy">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12700" cap="flat" cmpd="sng" algn="ctr">
          <a:solidFill>
            <a:schemeClr val="phClr">
              <a:tint val="95000"/>
              <a:shade val="95000"/>
              <a:satMod val="120000"/>
            </a:schemeClr>
          </a:solidFill>
          <a:prstDash val="solid"/>
        </a:ln>
        <a:ln w="55000" cap="flat" cmpd="thickThin" algn="ctr">
          <a:solidFill>
            <a:schemeClr val="phClr">
              <a:tint val="90000"/>
              <a:satMod val="130000"/>
            </a:schemeClr>
          </a:solidFill>
          <a:prstDash val="solid"/>
        </a:ln>
        <a:ln w="50800" cap="flat" cmpd="sng"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Slice</Template>
  <TotalTime>1458</TotalTime>
  <Words>3570</Words>
  <Application>Microsoft Office PowerPoint</Application>
  <PresentationFormat>Widescreen</PresentationFormat>
  <Paragraphs>987</Paragraphs>
  <Slides>87</Slides>
  <Notes>0</Notes>
  <HiddenSlides>0</HiddenSlides>
  <MMClips>0</MMClips>
  <ScaleCrop>false</ScaleCrop>
  <HeadingPairs>
    <vt:vector size="6" baseType="variant">
      <vt:variant>
        <vt:lpstr>Fonts Used</vt:lpstr>
      </vt:variant>
      <vt:variant>
        <vt:i4>11</vt:i4>
      </vt:variant>
      <vt:variant>
        <vt:lpstr>Theme</vt:lpstr>
      </vt:variant>
      <vt:variant>
        <vt:i4>4</vt:i4>
      </vt:variant>
      <vt:variant>
        <vt:lpstr>Slide Titles</vt:lpstr>
      </vt:variant>
      <vt:variant>
        <vt:i4>87</vt:i4>
      </vt:variant>
    </vt:vector>
  </HeadingPairs>
  <TitlesOfParts>
    <vt:vector size="102" baseType="lpstr">
      <vt:lpstr>Arial</vt:lpstr>
      <vt:lpstr>Bell MT</vt:lpstr>
      <vt:lpstr>Calibri</vt:lpstr>
      <vt:lpstr>Century Gothic</vt:lpstr>
      <vt:lpstr>Courier New</vt:lpstr>
      <vt:lpstr>Lexend Deca</vt:lpstr>
      <vt:lpstr>メイリオ</vt:lpstr>
      <vt:lpstr>Times</vt:lpstr>
      <vt:lpstr>Times New Roman</vt:lpstr>
      <vt:lpstr>Wingdings</vt:lpstr>
      <vt:lpstr>Wingdings 3</vt:lpstr>
      <vt:lpstr>Amarasekara T.N.E.</vt:lpstr>
      <vt:lpstr>Gamage O.M. </vt:lpstr>
      <vt:lpstr>Isurindi H.G.P.</vt:lpstr>
      <vt:lpstr>Navanjana E.H.D.T.D.</vt:lpstr>
      <vt:lpstr>SMART PROJECT MANAGEMENT SYSTEM</vt:lpstr>
      <vt:lpstr>Overall Project Description</vt:lpstr>
      <vt:lpstr>Overall Project Description</vt:lpstr>
      <vt:lpstr>Research Gap</vt:lpstr>
      <vt:lpstr>Research Question</vt:lpstr>
      <vt:lpstr>Main Objective</vt:lpstr>
      <vt:lpstr>Sub Objectives</vt:lpstr>
      <vt:lpstr>Overall Project Description</vt:lpstr>
      <vt:lpstr>Commercialization</vt:lpstr>
      <vt:lpstr>IT18009446 Amarasekara T.N.E.  IT</vt:lpstr>
      <vt:lpstr>Introduction</vt:lpstr>
      <vt:lpstr>Background</vt:lpstr>
      <vt:lpstr>Research Question</vt:lpstr>
      <vt:lpstr>Existing Researches &amp; Solutions</vt:lpstr>
      <vt:lpstr>Research Gap</vt:lpstr>
      <vt:lpstr>Specific and Sub Objectives</vt:lpstr>
      <vt:lpstr>Research Methodology</vt:lpstr>
      <vt:lpstr>PowerPoint Presentation</vt:lpstr>
      <vt:lpstr>PowerPoint Presentation</vt:lpstr>
      <vt:lpstr>Technologies, Techniques, Algorithms to be used </vt:lpstr>
      <vt:lpstr>Technologies, Techniques, Algorithms to be used </vt:lpstr>
      <vt:lpstr>System, Personnel, and Software Specification Requirements  </vt:lpstr>
      <vt:lpstr>PowerPoint Presentation</vt:lpstr>
      <vt:lpstr>Gantt Chart</vt:lpstr>
      <vt:lpstr>Supportive information</vt:lpstr>
      <vt:lpstr>Commercialization</vt:lpstr>
      <vt:lpstr>Budget</vt:lpstr>
      <vt:lpstr>References</vt:lpstr>
      <vt:lpstr>IT18140330 Gamage O.M.  SE</vt:lpstr>
      <vt:lpstr>Introduction</vt:lpstr>
      <vt:lpstr>Research Question</vt:lpstr>
      <vt:lpstr>Existing Researches &amp; Solutions</vt:lpstr>
      <vt:lpstr>Research Gap</vt:lpstr>
      <vt:lpstr>Objectives</vt:lpstr>
      <vt:lpstr>Research Methodology</vt:lpstr>
      <vt:lpstr>Methodology</vt:lpstr>
      <vt:lpstr>System Diagram</vt:lpstr>
      <vt:lpstr>Technologies and Tools</vt:lpstr>
      <vt:lpstr>System, Personnel, and Software Specification Requirements  </vt:lpstr>
      <vt:lpstr>Work Breakdown Structure</vt:lpstr>
      <vt:lpstr>Gantt Chart</vt:lpstr>
      <vt:lpstr>Supporting Items</vt:lpstr>
      <vt:lpstr>Commercialization</vt:lpstr>
      <vt:lpstr>Budget</vt:lpstr>
      <vt:lpstr>References</vt:lpstr>
      <vt:lpstr>IT18129236  Isurindi H.G.P  IT</vt:lpstr>
      <vt:lpstr>Introduction</vt:lpstr>
      <vt:lpstr>Research Question</vt:lpstr>
      <vt:lpstr>Existing Researches &amp; Solutions</vt:lpstr>
      <vt:lpstr>Research Gap</vt:lpstr>
      <vt:lpstr>Objectives</vt:lpstr>
      <vt:lpstr>Research Methodology</vt:lpstr>
      <vt:lpstr>Methodology</vt:lpstr>
      <vt:lpstr>System Diagram</vt:lpstr>
      <vt:lpstr>Technologies and Tools</vt:lpstr>
      <vt:lpstr>Work Breakdown Structure</vt:lpstr>
      <vt:lpstr>Gantt Chart</vt:lpstr>
      <vt:lpstr>Supporting Items</vt:lpstr>
      <vt:lpstr>Commercialization</vt:lpstr>
      <vt:lpstr>Budget</vt:lpstr>
      <vt:lpstr>References</vt:lpstr>
      <vt:lpstr>IT18003642  Navanjana E.H.D.T.D.  IT</vt:lpstr>
      <vt:lpstr>Introduction</vt:lpstr>
      <vt:lpstr>Research Question</vt:lpstr>
      <vt:lpstr>Research Gap</vt:lpstr>
      <vt:lpstr>PowerPoint Presentation</vt:lpstr>
      <vt:lpstr>Research Gap</vt:lpstr>
      <vt:lpstr>Main Objective</vt:lpstr>
      <vt:lpstr>Related research studies</vt:lpstr>
      <vt:lpstr>Related research studies</vt:lpstr>
      <vt:lpstr>Related research studies</vt:lpstr>
      <vt:lpstr>Related research studies</vt:lpstr>
      <vt:lpstr>Sub Objective</vt:lpstr>
      <vt:lpstr>Research Methodology</vt:lpstr>
      <vt:lpstr>Methodology</vt:lpstr>
      <vt:lpstr>Methodology</vt:lpstr>
      <vt:lpstr>Methodology</vt:lpstr>
      <vt:lpstr>Methodology</vt:lpstr>
      <vt:lpstr>System Diagram</vt:lpstr>
      <vt:lpstr>Technologies and Tools</vt:lpstr>
      <vt:lpstr>Work Breakdown Structure</vt:lpstr>
      <vt:lpstr>Gantt Chart</vt:lpstr>
      <vt:lpstr>Supporting Items</vt:lpstr>
      <vt:lpstr>Commercialization</vt:lpstr>
      <vt:lpstr>Budget</vt:lpstr>
      <vt:lpstr>References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SMART PROJECT MANAGEMENT SYSTEM</dc:title>
  <dc:creator>NEO</dc:creator>
  <cp:lastModifiedBy>NEO</cp:lastModifiedBy>
  <cp:revision>689</cp:revision>
  <dcterms:created xsi:type="dcterms:W3CDTF">2021-02-27T19:19:15Z</dcterms:created>
  <dcterms:modified xsi:type="dcterms:W3CDTF">2021-03-10T00:27:43Z</dcterms:modified>
</cp:coreProperties>
</file>